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4"/>
  </p:notesMasterIdLst>
  <p:sldIdLst>
    <p:sldId id="256" r:id="rId2"/>
    <p:sldId id="257" r:id="rId3"/>
  </p:sldIdLst>
  <p:sldSz cx="43526075" cy="24414163"/>
  <p:notesSz cx="9144000" cy="6858000"/>
  <p:defaultTextStyle>
    <a:defPPr>
      <a:defRPr lang="en-US"/>
    </a:defPPr>
    <a:lvl1pPr marL="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1pPr>
    <a:lvl2pPr marL="154273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2pPr>
    <a:lvl3pPr marL="308546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3pPr>
    <a:lvl4pPr marL="462819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4pPr>
    <a:lvl5pPr marL="617092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5pPr>
    <a:lvl6pPr marL="771365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6pPr>
    <a:lvl7pPr marL="925638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7pPr>
    <a:lvl8pPr marL="1079911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8pPr>
    <a:lvl9pPr marL="12341840" algn="l" defTabSz="3085460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0" userDrawn="1">
          <p15:clr>
            <a:srgbClr val="A4A3A4"/>
          </p15:clr>
        </p15:guide>
        <p15:guide id="2" pos="13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669" autoAdjust="0"/>
  </p:normalViewPr>
  <p:slideViewPr>
    <p:cSldViewPr snapToGrid="0">
      <p:cViewPr>
        <p:scale>
          <a:sx n="21" d="100"/>
          <a:sy n="21" d="100"/>
        </p:scale>
        <p:origin x="564" y="30"/>
      </p:cViewPr>
      <p:guideLst>
        <p:guide orient="horz" pos="7690"/>
        <p:guide pos="13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D062B-4BE9-4466-A998-A2D02C0FD42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857250"/>
            <a:ext cx="41275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D4618-2117-43E6-93A0-5A167707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3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4618-2117-43E6-93A0-5A16770727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4618-2117-43E6-93A0-5A1677072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8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760" y="3995560"/>
            <a:ext cx="32644556" cy="8499746"/>
          </a:xfrm>
        </p:spPr>
        <p:txBody>
          <a:bodyPr anchor="b"/>
          <a:lstStyle>
            <a:lvl1pPr algn="ctr">
              <a:defRPr sz="21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760" y="12823089"/>
            <a:ext cx="32644556" cy="5894436"/>
          </a:xfrm>
        </p:spPr>
        <p:txBody>
          <a:bodyPr/>
          <a:lstStyle>
            <a:lvl1pPr marL="0" indent="0" algn="ctr">
              <a:buNone/>
              <a:defRPr sz="8544"/>
            </a:lvl1pPr>
            <a:lvl2pPr marL="1627632" indent="0" algn="ctr">
              <a:buNone/>
              <a:defRPr sz="7120"/>
            </a:lvl2pPr>
            <a:lvl3pPr marL="3255264" indent="0" algn="ctr">
              <a:buNone/>
              <a:defRPr sz="6408"/>
            </a:lvl3pPr>
            <a:lvl4pPr marL="4882896" indent="0" algn="ctr">
              <a:buNone/>
              <a:defRPr sz="5696"/>
            </a:lvl4pPr>
            <a:lvl5pPr marL="6510528" indent="0" algn="ctr">
              <a:buNone/>
              <a:defRPr sz="5696"/>
            </a:lvl5pPr>
            <a:lvl6pPr marL="8138160" indent="0" algn="ctr">
              <a:buNone/>
              <a:defRPr sz="5696"/>
            </a:lvl6pPr>
            <a:lvl7pPr marL="9765792" indent="0" algn="ctr">
              <a:buNone/>
              <a:defRPr sz="5696"/>
            </a:lvl7pPr>
            <a:lvl8pPr marL="11393424" indent="0" algn="ctr">
              <a:buNone/>
              <a:defRPr sz="5696"/>
            </a:lvl8pPr>
            <a:lvl9pPr marL="13021056" indent="0" algn="ctr">
              <a:buNone/>
              <a:defRPr sz="56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8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8347" y="1299828"/>
            <a:ext cx="9385310" cy="20689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418" y="1299828"/>
            <a:ext cx="27611854" cy="20689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9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748" y="6086590"/>
            <a:ext cx="37541240" cy="10155612"/>
          </a:xfrm>
        </p:spPr>
        <p:txBody>
          <a:bodyPr anchor="b"/>
          <a:lstStyle>
            <a:lvl1pPr>
              <a:defRPr sz="21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48" y="16338278"/>
            <a:ext cx="37541240" cy="5340596"/>
          </a:xfrm>
        </p:spPr>
        <p:txBody>
          <a:bodyPr/>
          <a:lstStyle>
            <a:lvl1pPr marL="0" indent="0">
              <a:buNone/>
              <a:defRPr sz="8544">
                <a:solidFill>
                  <a:schemeClr val="tx1">
                    <a:tint val="75000"/>
                  </a:schemeClr>
                </a:solidFill>
              </a:defRPr>
            </a:lvl1pPr>
            <a:lvl2pPr marL="1627632" indent="0">
              <a:buNone/>
              <a:defRPr sz="7120">
                <a:solidFill>
                  <a:schemeClr val="tx1">
                    <a:tint val="75000"/>
                  </a:schemeClr>
                </a:solidFill>
              </a:defRPr>
            </a:lvl2pPr>
            <a:lvl3pPr marL="3255264" indent="0">
              <a:buNone/>
              <a:defRPr sz="6408">
                <a:solidFill>
                  <a:schemeClr val="tx1">
                    <a:tint val="75000"/>
                  </a:schemeClr>
                </a:solidFill>
              </a:defRPr>
            </a:lvl3pPr>
            <a:lvl4pPr marL="488289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4pPr>
            <a:lvl5pPr marL="6510528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5pPr>
            <a:lvl6pPr marL="8138160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6pPr>
            <a:lvl7pPr marL="9765792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7pPr>
            <a:lvl8pPr marL="11393424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8pPr>
            <a:lvl9pPr marL="1302105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7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418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5075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0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7" y="1299830"/>
            <a:ext cx="37541240" cy="4718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8089" y="5984862"/>
            <a:ext cx="18413568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8089" y="8917951"/>
            <a:ext cx="18413568" cy="13116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5076" y="5984862"/>
            <a:ext cx="18504251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5076" y="8917951"/>
            <a:ext cx="18504251" cy="13116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5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>
              <a:defRPr sz="11392"/>
            </a:lvl1pPr>
            <a:lvl2pPr>
              <a:defRPr sz="9968"/>
            </a:lvl2pPr>
            <a:lvl3pPr>
              <a:defRPr sz="8544"/>
            </a:lvl3pPr>
            <a:lvl4pPr>
              <a:defRPr sz="7120"/>
            </a:lvl4pPr>
            <a:lvl5pPr>
              <a:defRPr sz="7120"/>
            </a:lvl5pPr>
            <a:lvl6pPr>
              <a:defRPr sz="7120"/>
            </a:lvl6pPr>
            <a:lvl7pPr>
              <a:defRPr sz="7120"/>
            </a:lvl7pPr>
            <a:lvl8pPr>
              <a:defRPr sz="7120"/>
            </a:lvl8pPr>
            <a:lvl9pPr>
              <a:defRPr sz="71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 marL="0" indent="0">
              <a:buNone/>
              <a:defRPr sz="11392"/>
            </a:lvl1pPr>
            <a:lvl2pPr marL="1627632" indent="0">
              <a:buNone/>
              <a:defRPr sz="9968"/>
            </a:lvl2pPr>
            <a:lvl3pPr marL="3255264" indent="0">
              <a:buNone/>
              <a:defRPr sz="8544"/>
            </a:lvl3pPr>
            <a:lvl4pPr marL="4882896" indent="0">
              <a:buNone/>
              <a:defRPr sz="7120"/>
            </a:lvl4pPr>
            <a:lvl5pPr marL="6510528" indent="0">
              <a:buNone/>
              <a:defRPr sz="7120"/>
            </a:lvl5pPr>
            <a:lvl6pPr marL="8138160" indent="0">
              <a:buNone/>
              <a:defRPr sz="7120"/>
            </a:lvl6pPr>
            <a:lvl7pPr marL="9765792" indent="0">
              <a:buNone/>
              <a:defRPr sz="7120"/>
            </a:lvl7pPr>
            <a:lvl8pPr marL="11393424" indent="0">
              <a:buNone/>
              <a:defRPr sz="7120"/>
            </a:lvl8pPr>
            <a:lvl9pPr marL="13021056" indent="0">
              <a:buNone/>
              <a:defRPr sz="71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418" y="1299830"/>
            <a:ext cx="37541240" cy="471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418" y="6499141"/>
            <a:ext cx="37541240" cy="1549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418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BFE5-32FC-43EE-B228-023E40A467C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8013" y="22628314"/>
            <a:ext cx="14690050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40290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3255264" rtl="0" eaLnBrk="1" latinLnBrk="0" hangingPunct="1">
        <a:lnSpc>
          <a:spcPct val="90000"/>
        </a:lnSpc>
        <a:spcBef>
          <a:spcPct val="0"/>
        </a:spcBef>
        <a:buNone/>
        <a:defRPr sz="156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3816" indent="-813816" algn="l" defTabSz="3255264" rtl="0" eaLnBrk="1" latinLnBrk="0" hangingPunct="1">
        <a:lnSpc>
          <a:spcPct val="90000"/>
        </a:lnSpc>
        <a:spcBef>
          <a:spcPts val="3560"/>
        </a:spcBef>
        <a:buFont typeface="Arial" panose="020B0604020202020204" pitchFamily="34" charset="0"/>
        <a:buChar char="•"/>
        <a:defRPr sz="9968" kern="1200">
          <a:solidFill>
            <a:schemeClr val="tx1"/>
          </a:solidFill>
          <a:latin typeface="+mn-lt"/>
          <a:ea typeface="+mn-ea"/>
          <a:cs typeface="+mn-cs"/>
        </a:defRPr>
      </a:lvl1pPr>
      <a:lvl2pPr marL="244144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8544" kern="1200">
          <a:solidFill>
            <a:schemeClr val="tx1"/>
          </a:solidFill>
          <a:latin typeface="+mn-lt"/>
          <a:ea typeface="+mn-ea"/>
          <a:cs typeface="+mn-cs"/>
        </a:defRPr>
      </a:lvl2pPr>
      <a:lvl3pPr marL="406908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7120" kern="1200">
          <a:solidFill>
            <a:schemeClr val="tx1"/>
          </a:solidFill>
          <a:latin typeface="+mn-lt"/>
          <a:ea typeface="+mn-ea"/>
          <a:cs typeface="+mn-cs"/>
        </a:defRPr>
      </a:lvl3pPr>
      <a:lvl4pPr marL="569671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7324344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951976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1057960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220724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83487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1pPr>
      <a:lvl2pPr marL="162763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2pPr>
      <a:lvl3pPr marL="325526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3pPr>
      <a:lvl4pPr marL="488289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6510528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13816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976579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139342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02105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EBD9C599-6CBD-8948-B8ED-4FC99C2B5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220" y="6140130"/>
            <a:ext cx="6484741" cy="1342668"/>
          </a:xfrm>
          <a:prstGeom prst="roundRect">
            <a:avLst>
              <a:gd name="adj" fmla="val 7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4320" tIns="274320" rIns="274320" bIns="274320" anchor="ctr">
            <a:spAutoFit/>
          </a:bodyPr>
          <a:lstStyle/>
          <a:p>
            <a:pPr rtl="1">
              <a:defRPr/>
            </a:pPr>
            <a:r>
              <a:rPr lang="en-US" sz="4800" dirty="0">
                <a:solidFill>
                  <a:schemeClr val="tx1"/>
                </a:solidFill>
                <a:cs typeface="B Nazanin" panose="00000400000000000000" pitchFamily="2" charset="-78"/>
              </a:rPr>
              <a:t>Code:ISRC2024- </a:t>
            </a:r>
            <a:endParaRPr lang="fa-IR" sz="4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 Box 1059">
            <a:extLst>
              <a:ext uri="{FF2B5EF4-FFF2-40B4-BE49-F238E27FC236}">
                <a16:creationId xmlns:a16="http://schemas.microsoft.com/office/drawing/2014/main" id="{63A3B777-749E-6077-753B-21039C94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060" y="2969992"/>
            <a:ext cx="3054416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82880" rIns="182880" bIns="18288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4029542" rtl="1">
              <a:spcBef>
                <a:spcPct val="20000"/>
              </a:spcBef>
              <a:defRPr/>
            </a:pPr>
            <a:r>
              <a:rPr lang="fa-IR" sz="6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عنوان پوستر خود را وارد کنید (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B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Titr</a:t>
            </a:r>
            <a:r>
              <a:rPr lang="fa-IR" sz="6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60)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B680EFA-D7B5-9F1F-7E6B-D60480008DBD}"/>
              </a:ext>
            </a:extLst>
          </p:cNvPr>
          <p:cNvSpPr txBox="1"/>
          <p:nvPr/>
        </p:nvSpPr>
        <p:spPr>
          <a:xfrm>
            <a:off x="2533793" y="5555891"/>
            <a:ext cx="36576000" cy="17974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solidFill>
                  <a:srgbClr val="000001"/>
                </a:solidFill>
                <a:latin typeface="Times New Roman" panose="02020603050405020304" pitchFamily="18" charset="0"/>
                <a:ea typeface="Open Sauce Bold"/>
                <a:cs typeface="B Titr" panose="00000700000000000000" pitchFamily="2" charset="-78"/>
                <a:sym typeface="Open Sauce Bold"/>
              </a:rPr>
              <a:t>نویسنده اول(1)، نویسنده دوم، نویسنده سوم، ...</a:t>
            </a:r>
            <a:endParaRPr lang="en-US" sz="3200" dirty="0">
              <a:solidFill>
                <a:srgbClr val="000001"/>
              </a:solidFill>
              <a:latin typeface="Times New Roman" panose="02020603050405020304" pitchFamily="18" charset="0"/>
              <a:ea typeface="Open Sauce"/>
              <a:cs typeface="B Lotus" panose="00000400000000000000" pitchFamily="2" charset="-78"/>
              <a:sym typeface="Open Sauce"/>
            </a:endParaRPr>
          </a:p>
          <a:p>
            <a:pPr algn="ctr"/>
            <a:r>
              <a:rPr lang="fa-IR" sz="3200" b="1" dirty="0">
                <a:solidFill>
                  <a:srgbClr val="000001"/>
                </a:solidFill>
                <a:latin typeface="Times New Roman" panose="02020603050405020304" pitchFamily="18" charset="0"/>
                <a:ea typeface="Open Sauce Bold"/>
                <a:cs typeface="B Lotus" panose="00000400000000000000" pitchFamily="2" charset="-78"/>
                <a:sym typeface="Open Sauce Bold"/>
              </a:rPr>
              <a:t>(1) </a:t>
            </a:r>
            <a:r>
              <a:rPr lang="fa-IR" sz="3200" dirty="0">
                <a:solidFill>
                  <a:srgbClr val="000001"/>
                </a:solidFill>
                <a:latin typeface="Times New Roman" panose="02020603050405020304" pitchFamily="18" charset="0"/>
                <a:ea typeface="Open Sauce"/>
                <a:cs typeface="B Lotus" panose="00000400000000000000" pitchFamily="2" charset="-78"/>
                <a:sym typeface="Open Sauce"/>
              </a:rPr>
              <a:t>نام دانشگاه، سازمان و با ارگانی که از هرکدام از نویسندگان و یا پروژه حمایت می کند را وارد کنید.</a:t>
            </a:r>
            <a:endParaRPr lang="en-US" sz="3200" dirty="0">
              <a:solidFill>
                <a:srgbClr val="000001"/>
              </a:solidFill>
              <a:latin typeface="Times New Roman" panose="02020603050405020304" pitchFamily="18" charset="0"/>
              <a:ea typeface="Open Sauce"/>
              <a:cs typeface="B Lotus" panose="00000400000000000000" pitchFamily="2" charset="-78"/>
              <a:sym typeface="Open Sauce"/>
            </a:endParaRPr>
          </a:p>
          <a:p>
            <a:pPr algn="ctr"/>
            <a:endParaRPr lang="en-US" sz="3200" dirty="0">
              <a:solidFill>
                <a:srgbClr val="235078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991596ED-83EB-1C83-E053-808EDE565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35260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E518D74F-F3B7-8271-EFA7-EB5EFDDE1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35260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C1B1CA6B-9D6D-E920-4C83-BB5DE01B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35260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80E26E79-967A-4598-8A67-5ACE4BCF9BEE}"/>
              </a:ext>
            </a:extLst>
          </p:cNvPr>
          <p:cNvSpPr/>
          <p:nvPr/>
        </p:nvSpPr>
        <p:spPr>
          <a:xfrm>
            <a:off x="505725" y="3540979"/>
            <a:ext cx="3551483" cy="3983503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5400" dirty="0">
                <a:solidFill>
                  <a:schemeClr val="accent1"/>
                </a:solidFill>
                <a:cs typeface="B Nazanin" panose="00000400000000000000" pitchFamily="2" charset="-78"/>
              </a:rPr>
              <a:t>عکس نویسنده</a:t>
            </a:r>
            <a:endParaRPr lang="en-US" sz="54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0D6C857-975E-4225-BB9E-3EEF857B8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467" y="3211972"/>
            <a:ext cx="3551483" cy="4312510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D7A80660-6779-4AED-B54A-92355FAD6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75" y="8360592"/>
            <a:ext cx="19819652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a-IR" sz="4000" b="1" dirty="0">
                <a:solidFill>
                  <a:schemeClr val="bg1"/>
                </a:solidFill>
                <a:latin typeface="Libre Baskerville" panose="02000000000000000000" pitchFamily="2" charset="0"/>
                <a:cs typeface="B Titr" panose="00000700000000000000" pitchFamily="2" charset="-78"/>
              </a:rPr>
              <a:t>نتایج</a:t>
            </a:r>
            <a:endParaRPr lang="en-US" sz="4000" b="1" dirty="0">
              <a:solidFill>
                <a:schemeClr val="bg1"/>
              </a:solidFill>
              <a:latin typeface="Libre Baskerville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B6C236E8-F364-4D1F-8C9E-1631EF6A8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1149" y="8346934"/>
            <a:ext cx="19331183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a-IR" sz="4800" b="1" dirty="0">
                <a:solidFill>
                  <a:schemeClr val="bg1"/>
                </a:solidFill>
                <a:latin typeface="Libre Baskerville" panose="02000000000000000000" pitchFamily="2" charset="0"/>
                <a:cs typeface="B Titr" panose="00000700000000000000" pitchFamily="2" charset="-78"/>
              </a:rPr>
              <a:t>مقدمه</a:t>
            </a:r>
            <a:endParaRPr lang="en-US" sz="4800" b="1" dirty="0">
              <a:solidFill>
                <a:schemeClr val="bg1"/>
              </a:solidFill>
              <a:latin typeface="Libre Baskerville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8BC51FD-6776-4BB8-ABAE-6C058D40A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9066" y="15457323"/>
            <a:ext cx="19331183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a-IR" sz="4400" b="1" dirty="0">
                <a:solidFill>
                  <a:schemeClr val="bg1"/>
                </a:solidFill>
                <a:latin typeface="Libre Baskerville" panose="02000000000000000000" pitchFamily="2" charset="0"/>
                <a:cs typeface="B Titr" panose="00000700000000000000" pitchFamily="2" charset="-78"/>
              </a:rPr>
              <a:t>روش کار</a:t>
            </a:r>
            <a:endParaRPr lang="en-US" sz="4400" b="1" dirty="0">
              <a:solidFill>
                <a:schemeClr val="bg1"/>
              </a:solidFill>
              <a:latin typeface="Libre Baskerville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11B912E-D5EE-41A9-8E53-1F56FEB1C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75" y="15453806"/>
            <a:ext cx="19819652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a-IR" sz="4400" b="1" dirty="0">
                <a:solidFill>
                  <a:schemeClr val="bg1"/>
                </a:solidFill>
                <a:latin typeface="Libre Baskerville" panose="02000000000000000000" pitchFamily="2" charset="0"/>
                <a:cs typeface="B Titr" panose="00000700000000000000" pitchFamily="2" charset="-78"/>
              </a:rPr>
              <a:t>نتیجه‌گیری</a:t>
            </a:r>
            <a:endParaRPr lang="en-US" sz="4400" b="1" dirty="0">
              <a:solidFill>
                <a:schemeClr val="bg1"/>
              </a:solidFill>
              <a:latin typeface="Libre Baskerville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07CCC273-1840-4E64-9336-32B820B9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6407" y="22322330"/>
            <a:ext cx="2755925" cy="1259461"/>
          </a:xfrm>
          <a:prstGeom prst="rect">
            <a:avLst/>
          </a:prstGeom>
          <a:solidFill>
            <a:srgbClr val="2E307A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a-IR" sz="4000" b="1" dirty="0">
                <a:solidFill>
                  <a:schemeClr val="bg1"/>
                </a:solidFill>
                <a:latin typeface="Libre Baskerville" panose="02000000000000000000" pitchFamily="2" charset="0"/>
                <a:cs typeface="B Titr" panose="00000700000000000000" pitchFamily="2" charset="-78"/>
              </a:rPr>
              <a:t>کلمات کلیدی</a:t>
            </a:r>
            <a:endParaRPr lang="en-US" sz="4000" b="1" dirty="0">
              <a:solidFill>
                <a:schemeClr val="bg1"/>
              </a:solidFill>
              <a:latin typeface="Libre Baskerville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A182F935-FCA2-4C86-971B-56EE9E46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149" y="10053789"/>
            <a:ext cx="1933118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algn="just" rtl="1"/>
            <a:r>
              <a:rPr lang="fa-IR" sz="40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  <a:r>
              <a:rPr lang="fa-IR" sz="4000" dirty="0"/>
              <a:t>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</a:p>
          <a:p>
            <a:pPr algn="just" rtl="1"/>
            <a:endParaRPr lang="en-US" sz="4000" dirty="0">
              <a:solidFill>
                <a:srgbClr val="000001"/>
              </a:solidFill>
              <a:latin typeface="Times New Roman"/>
              <a:cs typeface="Times New Roman"/>
            </a:endParaRP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38B98784-7071-4E7B-872E-83B5F69F1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43" y="10136466"/>
            <a:ext cx="1933118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algn="just" rtl="1"/>
            <a:r>
              <a:rPr lang="fa-IR" sz="40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  <a:r>
              <a:rPr lang="fa-IR" sz="4000" dirty="0"/>
              <a:t>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</a:p>
          <a:p>
            <a:pPr algn="just" rtl="1"/>
            <a:endParaRPr lang="en-US" sz="4000" dirty="0">
              <a:solidFill>
                <a:srgbClr val="000001"/>
              </a:solidFill>
              <a:latin typeface="Times New Roman"/>
              <a:cs typeface="Times New Roman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0487162C-01A8-4290-8C41-09955362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149" y="17226166"/>
            <a:ext cx="1933118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algn="just" rtl="1"/>
            <a:r>
              <a:rPr lang="fa-IR" sz="40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  <a:r>
              <a:rPr lang="fa-IR" sz="4000" dirty="0"/>
              <a:t>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</a:p>
          <a:p>
            <a:pPr algn="just" rtl="1"/>
            <a:endParaRPr lang="en-US" sz="4000" dirty="0">
              <a:solidFill>
                <a:srgbClr val="000001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97A4C80-8D94-4AD1-8851-D995D128E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43" y="16885207"/>
            <a:ext cx="1933118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algn="just" rtl="1"/>
            <a:r>
              <a:rPr lang="fa-IR" sz="40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  <a:r>
              <a:rPr lang="fa-IR" sz="4000" dirty="0"/>
              <a:t>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</a:p>
          <a:p>
            <a:pPr algn="just" rtl="1"/>
            <a:endParaRPr lang="en-US" sz="4000" dirty="0">
              <a:solidFill>
                <a:srgbClr val="000001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F1F94-98C1-4699-B560-0DD764DBF0A3}"/>
              </a:ext>
            </a:extLst>
          </p:cNvPr>
          <p:cNvSpPr/>
          <p:nvPr/>
        </p:nvSpPr>
        <p:spPr>
          <a:xfrm>
            <a:off x="5480109" y="22536561"/>
            <a:ext cx="34456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4800" dirty="0"/>
              <a:t>اطلاعات اطلاعات اطلاعات اطلاعات اطلاعات اطلاعات اطلاعات اطلاعات اطلاعات اطلاعات اطلاعات اطلاعات اطلاعات اطلاعات اطلاعات اطلاعات اطلاعات</a:t>
            </a:r>
          </a:p>
        </p:txBody>
      </p:sp>
    </p:spTree>
    <p:extLst>
      <p:ext uri="{BB962C8B-B14F-4D97-AF65-F5344CB8AC3E}">
        <p14:creationId xmlns:p14="http://schemas.microsoft.com/office/powerpoint/2010/main" val="317111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D88414-FBAC-45BC-AC03-126F01303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871"/>
            <a:ext cx="43519725" cy="4256784"/>
          </a:xfrm>
          <a:prstGeom prst="rect">
            <a:avLst/>
          </a:prstGeom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EBD9C599-6CBD-8948-B8ED-4FC99C2B5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242" y="6221896"/>
            <a:ext cx="6484741" cy="1342668"/>
          </a:xfrm>
          <a:prstGeom prst="roundRect">
            <a:avLst>
              <a:gd name="adj" fmla="val 7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4320" tIns="274320" rIns="274320" bIns="274320" anchor="ctr">
            <a:spAutoFit/>
          </a:bodyPr>
          <a:lstStyle/>
          <a:p>
            <a:pPr rtl="1">
              <a:defRPr/>
            </a:pPr>
            <a:r>
              <a:rPr lang="en-US" sz="4800" dirty="0">
                <a:solidFill>
                  <a:schemeClr val="tx1"/>
                </a:solidFill>
                <a:cs typeface="B Nazanin" panose="00000400000000000000" pitchFamily="2" charset="-78"/>
              </a:rPr>
              <a:t>Code:ISRC2024- </a:t>
            </a:r>
            <a:endParaRPr lang="fa-IR" sz="4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 Box 1059">
            <a:extLst>
              <a:ext uri="{FF2B5EF4-FFF2-40B4-BE49-F238E27FC236}">
                <a16:creationId xmlns:a16="http://schemas.microsoft.com/office/drawing/2014/main" id="{63A3B777-749E-6077-753B-21039C94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709" y="3937414"/>
            <a:ext cx="3054416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82880" rIns="182880" bIns="18288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4029542" rtl="1">
              <a:spcBef>
                <a:spcPct val="20000"/>
              </a:spcBef>
              <a:defRPr/>
            </a:pPr>
            <a:r>
              <a:rPr lang="fa-IR" sz="6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عنوان پوستر خود را وارد کنید (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B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Titr</a:t>
            </a:r>
            <a:r>
              <a:rPr lang="fa-IR" sz="6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60)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B680EFA-D7B5-9F1F-7E6B-D60480008DBD}"/>
              </a:ext>
            </a:extLst>
          </p:cNvPr>
          <p:cNvSpPr txBox="1"/>
          <p:nvPr/>
        </p:nvSpPr>
        <p:spPr>
          <a:xfrm>
            <a:off x="2533793" y="5555891"/>
            <a:ext cx="36576000" cy="17974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000" b="1" dirty="0">
                <a:solidFill>
                  <a:srgbClr val="000001"/>
                </a:solidFill>
                <a:latin typeface="Times New Roman" panose="02020603050405020304" pitchFamily="18" charset="0"/>
                <a:ea typeface="Open Sauce Bold"/>
                <a:cs typeface="B Titr" panose="00000700000000000000" pitchFamily="2" charset="-78"/>
                <a:sym typeface="Open Sauce Bold"/>
              </a:rPr>
              <a:t>نویسنده اول(1)، نویسنده دوم، نویسنده سوم، ...</a:t>
            </a:r>
            <a:endParaRPr lang="en-US" sz="3200" dirty="0">
              <a:solidFill>
                <a:srgbClr val="000001"/>
              </a:solidFill>
              <a:latin typeface="Times New Roman" panose="02020603050405020304" pitchFamily="18" charset="0"/>
              <a:ea typeface="Open Sauce"/>
              <a:cs typeface="B Lotus" panose="00000400000000000000" pitchFamily="2" charset="-78"/>
              <a:sym typeface="Open Sauce"/>
            </a:endParaRPr>
          </a:p>
          <a:p>
            <a:pPr algn="ctr"/>
            <a:r>
              <a:rPr lang="fa-IR" sz="3200" b="1" dirty="0">
                <a:solidFill>
                  <a:srgbClr val="000001"/>
                </a:solidFill>
                <a:latin typeface="Times New Roman" panose="02020603050405020304" pitchFamily="18" charset="0"/>
                <a:ea typeface="Open Sauce Bold"/>
                <a:cs typeface="B Lotus" panose="00000400000000000000" pitchFamily="2" charset="-78"/>
                <a:sym typeface="Open Sauce Bold"/>
              </a:rPr>
              <a:t>(1) </a:t>
            </a:r>
            <a:r>
              <a:rPr lang="fa-IR" sz="3200" dirty="0">
                <a:solidFill>
                  <a:srgbClr val="000001"/>
                </a:solidFill>
                <a:latin typeface="Times New Roman" panose="02020603050405020304" pitchFamily="18" charset="0"/>
                <a:ea typeface="Open Sauce"/>
                <a:cs typeface="B Lotus" panose="00000400000000000000" pitchFamily="2" charset="-78"/>
                <a:sym typeface="Open Sauce"/>
              </a:rPr>
              <a:t>نام دانشگاه، سازمان و با ارگانی که از هرکدام از نویسندگان و یا پروژه حمایت می کند را وارد کنید.</a:t>
            </a:r>
            <a:endParaRPr lang="en-US" sz="3200" dirty="0">
              <a:solidFill>
                <a:srgbClr val="000001"/>
              </a:solidFill>
              <a:latin typeface="Times New Roman" panose="02020603050405020304" pitchFamily="18" charset="0"/>
              <a:ea typeface="Open Sauce"/>
              <a:cs typeface="B Lotus" panose="00000400000000000000" pitchFamily="2" charset="-78"/>
              <a:sym typeface="Open Sauce"/>
            </a:endParaRPr>
          </a:p>
          <a:p>
            <a:pPr algn="ctr"/>
            <a:endParaRPr lang="en-US" sz="3200" dirty="0">
              <a:solidFill>
                <a:srgbClr val="235078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991596ED-83EB-1C83-E053-808EDE565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35260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E518D74F-F3B7-8271-EFA7-EB5EFDDE1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35260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C1B1CA6B-9D6D-E920-4C83-BB5DE01B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35260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80E26E79-967A-4598-8A67-5ACE4BCF9BEE}"/>
              </a:ext>
            </a:extLst>
          </p:cNvPr>
          <p:cNvSpPr/>
          <p:nvPr/>
        </p:nvSpPr>
        <p:spPr>
          <a:xfrm>
            <a:off x="505725" y="3540979"/>
            <a:ext cx="3551483" cy="3983503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5400" dirty="0">
                <a:solidFill>
                  <a:schemeClr val="accent1"/>
                </a:solidFill>
                <a:cs typeface="B Nazanin" panose="00000400000000000000" pitchFamily="2" charset="-78"/>
              </a:rPr>
              <a:t>عکس نویسنده</a:t>
            </a:r>
            <a:endParaRPr lang="en-US" sz="54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0D6C857-975E-4225-BB9E-3EEF857B8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467" y="3211972"/>
            <a:ext cx="3551483" cy="4312510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9382B1B1-D1F9-4966-B705-526CD4A4D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75" y="8360592"/>
            <a:ext cx="19819652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a-IR" sz="4000" b="1" dirty="0">
                <a:solidFill>
                  <a:schemeClr val="bg1"/>
                </a:solidFill>
                <a:latin typeface="Libre Baskerville" panose="02000000000000000000" pitchFamily="2" charset="0"/>
                <a:cs typeface="B Titr" panose="00000700000000000000" pitchFamily="2" charset="-78"/>
              </a:rPr>
              <a:t>نتایج</a:t>
            </a:r>
            <a:endParaRPr lang="en-US" sz="4000" b="1" dirty="0">
              <a:solidFill>
                <a:schemeClr val="bg1"/>
              </a:solidFill>
              <a:latin typeface="Libre Baskerville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EDE1BC6E-16F1-4C29-80DE-3953F55D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1149" y="8346934"/>
            <a:ext cx="19331183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a-IR" sz="4800" b="1" dirty="0">
                <a:solidFill>
                  <a:schemeClr val="bg1"/>
                </a:solidFill>
                <a:latin typeface="Libre Baskerville" panose="02000000000000000000" pitchFamily="2" charset="0"/>
                <a:cs typeface="B Titr" panose="00000700000000000000" pitchFamily="2" charset="-78"/>
              </a:rPr>
              <a:t>مقدمه</a:t>
            </a:r>
            <a:endParaRPr lang="en-US" sz="4800" b="1" dirty="0">
              <a:solidFill>
                <a:schemeClr val="bg1"/>
              </a:solidFill>
              <a:latin typeface="Libre Baskerville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7E9D643F-04A8-4DC8-8EF3-6BEE34A34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9066" y="15457323"/>
            <a:ext cx="19331183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a-IR" sz="4400" b="1" dirty="0">
                <a:solidFill>
                  <a:schemeClr val="bg1"/>
                </a:solidFill>
                <a:latin typeface="Libre Baskerville" panose="02000000000000000000" pitchFamily="2" charset="0"/>
                <a:cs typeface="B Titr" panose="00000700000000000000" pitchFamily="2" charset="-78"/>
              </a:rPr>
              <a:t>روش کار</a:t>
            </a:r>
            <a:endParaRPr lang="en-US" sz="4400" b="1" dirty="0">
              <a:solidFill>
                <a:schemeClr val="bg1"/>
              </a:solidFill>
              <a:latin typeface="Libre Baskerville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6F96D3D-7265-4D9C-A316-14481B2C6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75" y="15453806"/>
            <a:ext cx="19819652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a-IR" sz="4400" b="1" dirty="0">
                <a:solidFill>
                  <a:schemeClr val="bg1"/>
                </a:solidFill>
                <a:latin typeface="Libre Baskerville" panose="02000000000000000000" pitchFamily="2" charset="0"/>
                <a:cs typeface="B Titr" panose="00000700000000000000" pitchFamily="2" charset="-78"/>
              </a:rPr>
              <a:t>نتیجه‌گیری</a:t>
            </a:r>
            <a:endParaRPr lang="en-US" sz="4400" b="1" dirty="0">
              <a:solidFill>
                <a:schemeClr val="bg1"/>
              </a:solidFill>
              <a:latin typeface="Libre Baskerville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FBDB8C8B-DD47-402D-B897-D3EFD9178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6407" y="22322330"/>
            <a:ext cx="2755925" cy="1259461"/>
          </a:xfrm>
          <a:prstGeom prst="rect">
            <a:avLst/>
          </a:prstGeom>
          <a:solidFill>
            <a:srgbClr val="2E307A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a-IR" sz="4000" b="1" dirty="0">
                <a:solidFill>
                  <a:schemeClr val="bg1"/>
                </a:solidFill>
                <a:latin typeface="Libre Baskerville" panose="02000000000000000000" pitchFamily="2" charset="0"/>
                <a:cs typeface="B Titr" panose="00000700000000000000" pitchFamily="2" charset="-78"/>
              </a:rPr>
              <a:t>کلمات کلیدی</a:t>
            </a:r>
            <a:endParaRPr lang="en-US" sz="4000" b="1" dirty="0">
              <a:solidFill>
                <a:schemeClr val="bg1"/>
              </a:solidFill>
              <a:latin typeface="Libre Baskerville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0DE66D9C-91A2-43AB-B06B-BD3E010D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149" y="10053789"/>
            <a:ext cx="1933118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algn="just" rtl="1"/>
            <a:r>
              <a:rPr lang="fa-IR" sz="40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  <a:r>
              <a:rPr lang="fa-IR" sz="4000" dirty="0"/>
              <a:t>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</a:p>
          <a:p>
            <a:pPr algn="just" rtl="1"/>
            <a:endParaRPr lang="en-US" sz="4000" dirty="0">
              <a:solidFill>
                <a:srgbClr val="000001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C7AA4014-4F76-46DD-B44D-244E464FE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43" y="10136466"/>
            <a:ext cx="1933118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algn="just" rtl="1"/>
            <a:r>
              <a:rPr lang="fa-IR" sz="40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  <a:r>
              <a:rPr lang="fa-IR" sz="4000" dirty="0"/>
              <a:t>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</a:p>
          <a:p>
            <a:pPr algn="just" rtl="1"/>
            <a:endParaRPr lang="en-US" sz="4000" dirty="0">
              <a:solidFill>
                <a:srgbClr val="000001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AE82A708-A599-41A1-8DF6-C1ABB492E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149" y="17226166"/>
            <a:ext cx="1933118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algn="just" rtl="1"/>
            <a:r>
              <a:rPr lang="fa-IR" sz="40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  <a:r>
              <a:rPr lang="fa-IR" sz="4000" dirty="0"/>
              <a:t>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</a:p>
          <a:p>
            <a:pPr algn="just" rtl="1"/>
            <a:endParaRPr lang="en-US" sz="4000" dirty="0">
              <a:solidFill>
                <a:srgbClr val="000001"/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2925C67A-3AD4-41ED-84E7-B342CEB1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43" y="16885207"/>
            <a:ext cx="1933118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>
            <a:defPPr>
              <a:defRPr kern="1200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pPr algn="just" rtl="1"/>
            <a:r>
              <a:rPr lang="fa-IR" sz="4000" dirty="0">
                <a:latin typeface="Times New Roman" panose="02020603050405020304" pitchFamily="18" charset="0"/>
                <a:ea typeface="Open Sans" panose="020B0606030504020204" pitchFamily="34" charset="0"/>
                <a:cs typeface="B Lotus" panose="00000400000000000000" pitchFamily="2" charset="-78"/>
              </a:rPr>
              <a:t>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  <a:r>
              <a:rPr lang="fa-IR" sz="4000" dirty="0"/>
              <a:t>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اطلاعات.</a:t>
            </a:r>
          </a:p>
          <a:p>
            <a:pPr algn="just" rtl="1"/>
            <a:endParaRPr lang="en-US" sz="4000" dirty="0">
              <a:solidFill>
                <a:srgbClr val="000001"/>
              </a:solidFill>
              <a:latin typeface="Times New Roman"/>
              <a:cs typeface="Times New Roman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E2E526-B454-4C57-85F7-29E2A07481F5}"/>
              </a:ext>
            </a:extLst>
          </p:cNvPr>
          <p:cNvSpPr/>
          <p:nvPr/>
        </p:nvSpPr>
        <p:spPr>
          <a:xfrm>
            <a:off x="5480109" y="22564195"/>
            <a:ext cx="34456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4800" dirty="0"/>
              <a:t>اطلاعات اطلاعات اطلاعات اطلاعات اطلاعات اطلاعات اطلاعات اطلاعات اطلاعات اطلاعات اطلاعات اطلاعات اطلاعات اطلاعات اطلاعات اطلاعات اطلاعات</a:t>
            </a:r>
          </a:p>
        </p:txBody>
      </p:sp>
    </p:spTree>
    <p:extLst>
      <p:ext uri="{BB962C8B-B14F-4D97-AF65-F5344CB8AC3E}">
        <p14:creationId xmlns:p14="http://schemas.microsoft.com/office/powerpoint/2010/main" val="64534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584</Words>
  <Application>Microsoft Office PowerPoint</Application>
  <PresentationFormat>Custom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Libre Baskerville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GreenPoster</dc:creator>
  <cp:lastModifiedBy>lenovo</cp:lastModifiedBy>
  <cp:revision>199</cp:revision>
  <dcterms:created xsi:type="dcterms:W3CDTF">2018-04-09T07:28:08Z</dcterms:created>
  <dcterms:modified xsi:type="dcterms:W3CDTF">2025-11-26T20:49:40Z</dcterms:modified>
</cp:coreProperties>
</file>