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4"/>
  </p:notesMasterIdLst>
  <p:sldIdLst>
    <p:sldId id="257" r:id="rId2"/>
    <p:sldId id="256" r:id="rId3"/>
  </p:sldIdLst>
  <p:sldSz cx="43526075" cy="244141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90" userDrawn="1">
          <p15:clr>
            <a:srgbClr val="A4A3A4"/>
          </p15:clr>
        </p15:guide>
        <p15:guide id="2" pos="13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7A"/>
    <a:srgbClr val="FD6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18" d="100"/>
          <a:sy n="18" d="100"/>
        </p:scale>
        <p:origin x="990" y="90"/>
      </p:cViewPr>
      <p:guideLst>
        <p:guide orient="horz" pos="7690"/>
        <p:guide pos="137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73FDFC1-F568-40B0-B1D5-069E83C3B091}" type="datetimeFigureOut">
              <a:rPr lang="fa-IR" smtClean="0"/>
              <a:t>07/06/1447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8250" y="857250"/>
            <a:ext cx="41275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C77CA65-EA30-418E-94B0-19B9B22F3C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335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7CA65-EA30-418E-94B0-19B9B22F3C17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820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7CA65-EA30-418E-94B0-19B9B22F3C17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586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760" y="3995560"/>
            <a:ext cx="32644556" cy="8499746"/>
          </a:xfrm>
        </p:spPr>
        <p:txBody>
          <a:bodyPr anchor="b"/>
          <a:lstStyle>
            <a:lvl1pPr algn="ctr">
              <a:defRPr sz="21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760" y="12823089"/>
            <a:ext cx="32644556" cy="5894436"/>
          </a:xfrm>
        </p:spPr>
        <p:txBody>
          <a:bodyPr/>
          <a:lstStyle>
            <a:lvl1pPr marL="0" indent="0" algn="ctr">
              <a:buNone/>
              <a:defRPr sz="8544"/>
            </a:lvl1pPr>
            <a:lvl2pPr marL="1627632" indent="0" algn="ctr">
              <a:buNone/>
              <a:defRPr sz="7120"/>
            </a:lvl2pPr>
            <a:lvl3pPr marL="3255264" indent="0" algn="ctr">
              <a:buNone/>
              <a:defRPr sz="6408"/>
            </a:lvl3pPr>
            <a:lvl4pPr marL="4882896" indent="0" algn="ctr">
              <a:buNone/>
              <a:defRPr sz="5696"/>
            </a:lvl4pPr>
            <a:lvl5pPr marL="6510528" indent="0" algn="ctr">
              <a:buNone/>
              <a:defRPr sz="5696"/>
            </a:lvl5pPr>
            <a:lvl6pPr marL="8138160" indent="0" algn="ctr">
              <a:buNone/>
              <a:defRPr sz="5696"/>
            </a:lvl6pPr>
            <a:lvl7pPr marL="9765792" indent="0" algn="ctr">
              <a:buNone/>
              <a:defRPr sz="5696"/>
            </a:lvl7pPr>
            <a:lvl8pPr marL="11393424" indent="0" algn="ctr">
              <a:buNone/>
              <a:defRPr sz="5696"/>
            </a:lvl8pPr>
            <a:lvl9pPr marL="13021056" indent="0" algn="ctr">
              <a:buNone/>
              <a:defRPr sz="56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1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3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48347" y="1299828"/>
            <a:ext cx="9385310" cy="20689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2418" y="1299828"/>
            <a:ext cx="27611854" cy="20689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748" y="6086590"/>
            <a:ext cx="37541240" cy="10155612"/>
          </a:xfrm>
        </p:spPr>
        <p:txBody>
          <a:bodyPr anchor="b"/>
          <a:lstStyle>
            <a:lvl1pPr>
              <a:defRPr sz="21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48" y="16338278"/>
            <a:ext cx="37541240" cy="5340596"/>
          </a:xfrm>
        </p:spPr>
        <p:txBody>
          <a:bodyPr/>
          <a:lstStyle>
            <a:lvl1pPr marL="0" indent="0">
              <a:buNone/>
              <a:defRPr sz="8544">
                <a:solidFill>
                  <a:schemeClr val="tx1">
                    <a:tint val="75000"/>
                  </a:schemeClr>
                </a:solidFill>
              </a:defRPr>
            </a:lvl1pPr>
            <a:lvl2pPr marL="1627632" indent="0">
              <a:buNone/>
              <a:defRPr sz="7120">
                <a:solidFill>
                  <a:schemeClr val="tx1">
                    <a:tint val="75000"/>
                  </a:schemeClr>
                </a:solidFill>
              </a:defRPr>
            </a:lvl2pPr>
            <a:lvl3pPr marL="3255264" indent="0">
              <a:buNone/>
              <a:defRPr sz="6408">
                <a:solidFill>
                  <a:schemeClr val="tx1">
                    <a:tint val="75000"/>
                  </a:schemeClr>
                </a:solidFill>
              </a:defRPr>
            </a:lvl3pPr>
            <a:lvl4pPr marL="4882896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4pPr>
            <a:lvl5pPr marL="6510528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5pPr>
            <a:lvl6pPr marL="8138160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6pPr>
            <a:lvl7pPr marL="9765792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7pPr>
            <a:lvl8pPr marL="11393424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8pPr>
            <a:lvl9pPr marL="13021056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4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2418" y="6499141"/>
            <a:ext cx="18498582" cy="1549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5075" y="6499141"/>
            <a:ext cx="18498582" cy="1549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2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7" y="1299830"/>
            <a:ext cx="37541240" cy="47189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8089" y="5984862"/>
            <a:ext cx="18413568" cy="2933089"/>
          </a:xfrm>
        </p:spPr>
        <p:txBody>
          <a:bodyPr anchor="b"/>
          <a:lstStyle>
            <a:lvl1pPr marL="0" indent="0">
              <a:buNone/>
              <a:defRPr sz="8544" b="1"/>
            </a:lvl1pPr>
            <a:lvl2pPr marL="1627632" indent="0">
              <a:buNone/>
              <a:defRPr sz="7120" b="1"/>
            </a:lvl2pPr>
            <a:lvl3pPr marL="3255264" indent="0">
              <a:buNone/>
              <a:defRPr sz="6408" b="1"/>
            </a:lvl3pPr>
            <a:lvl4pPr marL="4882896" indent="0">
              <a:buNone/>
              <a:defRPr sz="5696" b="1"/>
            </a:lvl4pPr>
            <a:lvl5pPr marL="6510528" indent="0">
              <a:buNone/>
              <a:defRPr sz="5696" b="1"/>
            </a:lvl5pPr>
            <a:lvl6pPr marL="8138160" indent="0">
              <a:buNone/>
              <a:defRPr sz="5696" b="1"/>
            </a:lvl6pPr>
            <a:lvl7pPr marL="9765792" indent="0">
              <a:buNone/>
              <a:defRPr sz="5696" b="1"/>
            </a:lvl7pPr>
            <a:lvl8pPr marL="11393424" indent="0">
              <a:buNone/>
              <a:defRPr sz="5696" b="1"/>
            </a:lvl8pPr>
            <a:lvl9pPr marL="13021056" indent="0">
              <a:buNone/>
              <a:defRPr sz="56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8089" y="8917951"/>
            <a:ext cx="18413568" cy="1311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035076" y="5984862"/>
            <a:ext cx="18504251" cy="2933089"/>
          </a:xfrm>
        </p:spPr>
        <p:txBody>
          <a:bodyPr anchor="b"/>
          <a:lstStyle>
            <a:lvl1pPr marL="0" indent="0">
              <a:buNone/>
              <a:defRPr sz="8544" b="1"/>
            </a:lvl1pPr>
            <a:lvl2pPr marL="1627632" indent="0">
              <a:buNone/>
              <a:defRPr sz="7120" b="1"/>
            </a:lvl2pPr>
            <a:lvl3pPr marL="3255264" indent="0">
              <a:buNone/>
              <a:defRPr sz="6408" b="1"/>
            </a:lvl3pPr>
            <a:lvl4pPr marL="4882896" indent="0">
              <a:buNone/>
              <a:defRPr sz="5696" b="1"/>
            </a:lvl4pPr>
            <a:lvl5pPr marL="6510528" indent="0">
              <a:buNone/>
              <a:defRPr sz="5696" b="1"/>
            </a:lvl5pPr>
            <a:lvl6pPr marL="8138160" indent="0">
              <a:buNone/>
              <a:defRPr sz="5696" b="1"/>
            </a:lvl6pPr>
            <a:lvl7pPr marL="9765792" indent="0">
              <a:buNone/>
              <a:defRPr sz="5696" b="1"/>
            </a:lvl7pPr>
            <a:lvl8pPr marL="11393424" indent="0">
              <a:buNone/>
              <a:defRPr sz="5696" b="1"/>
            </a:lvl8pPr>
            <a:lvl9pPr marL="13021056" indent="0">
              <a:buNone/>
              <a:defRPr sz="56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35076" y="8917951"/>
            <a:ext cx="18504251" cy="1311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6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0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9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9" y="1627611"/>
            <a:ext cx="14038291" cy="5696638"/>
          </a:xfrm>
        </p:spPr>
        <p:txBody>
          <a:bodyPr anchor="b"/>
          <a:lstStyle>
            <a:lvl1pPr>
              <a:defRPr sz="113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4251" y="3515189"/>
            <a:ext cx="22035075" cy="17349880"/>
          </a:xfrm>
        </p:spPr>
        <p:txBody>
          <a:bodyPr/>
          <a:lstStyle>
            <a:lvl1pPr>
              <a:defRPr sz="11392"/>
            </a:lvl1pPr>
            <a:lvl2pPr>
              <a:defRPr sz="9968"/>
            </a:lvl2pPr>
            <a:lvl3pPr>
              <a:defRPr sz="8544"/>
            </a:lvl3pPr>
            <a:lvl4pPr>
              <a:defRPr sz="7120"/>
            </a:lvl4pPr>
            <a:lvl5pPr>
              <a:defRPr sz="7120"/>
            </a:lvl5pPr>
            <a:lvl6pPr>
              <a:defRPr sz="7120"/>
            </a:lvl6pPr>
            <a:lvl7pPr>
              <a:defRPr sz="7120"/>
            </a:lvl7pPr>
            <a:lvl8pPr>
              <a:defRPr sz="7120"/>
            </a:lvl8pPr>
            <a:lvl9pPr>
              <a:defRPr sz="71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8089" y="7324249"/>
            <a:ext cx="14038291" cy="13569077"/>
          </a:xfrm>
        </p:spPr>
        <p:txBody>
          <a:bodyPr/>
          <a:lstStyle>
            <a:lvl1pPr marL="0" indent="0">
              <a:buNone/>
              <a:defRPr sz="5696"/>
            </a:lvl1pPr>
            <a:lvl2pPr marL="1627632" indent="0">
              <a:buNone/>
              <a:defRPr sz="4984"/>
            </a:lvl2pPr>
            <a:lvl3pPr marL="3255264" indent="0">
              <a:buNone/>
              <a:defRPr sz="4272"/>
            </a:lvl3pPr>
            <a:lvl4pPr marL="4882896" indent="0">
              <a:buNone/>
              <a:defRPr sz="3560"/>
            </a:lvl4pPr>
            <a:lvl5pPr marL="6510528" indent="0">
              <a:buNone/>
              <a:defRPr sz="3560"/>
            </a:lvl5pPr>
            <a:lvl6pPr marL="8138160" indent="0">
              <a:buNone/>
              <a:defRPr sz="3560"/>
            </a:lvl6pPr>
            <a:lvl7pPr marL="9765792" indent="0">
              <a:buNone/>
              <a:defRPr sz="3560"/>
            </a:lvl7pPr>
            <a:lvl8pPr marL="11393424" indent="0">
              <a:buNone/>
              <a:defRPr sz="3560"/>
            </a:lvl8pPr>
            <a:lvl9pPr marL="13021056" indent="0">
              <a:buNone/>
              <a:defRPr sz="35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89" y="1627611"/>
            <a:ext cx="14038291" cy="5696638"/>
          </a:xfrm>
        </p:spPr>
        <p:txBody>
          <a:bodyPr anchor="b"/>
          <a:lstStyle>
            <a:lvl1pPr>
              <a:defRPr sz="113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04251" y="3515189"/>
            <a:ext cx="22035075" cy="17349880"/>
          </a:xfrm>
        </p:spPr>
        <p:txBody>
          <a:bodyPr anchor="t"/>
          <a:lstStyle>
            <a:lvl1pPr marL="0" indent="0">
              <a:buNone/>
              <a:defRPr sz="11392"/>
            </a:lvl1pPr>
            <a:lvl2pPr marL="1627632" indent="0">
              <a:buNone/>
              <a:defRPr sz="9968"/>
            </a:lvl2pPr>
            <a:lvl3pPr marL="3255264" indent="0">
              <a:buNone/>
              <a:defRPr sz="8544"/>
            </a:lvl3pPr>
            <a:lvl4pPr marL="4882896" indent="0">
              <a:buNone/>
              <a:defRPr sz="7120"/>
            </a:lvl4pPr>
            <a:lvl5pPr marL="6510528" indent="0">
              <a:buNone/>
              <a:defRPr sz="7120"/>
            </a:lvl5pPr>
            <a:lvl6pPr marL="8138160" indent="0">
              <a:buNone/>
              <a:defRPr sz="7120"/>
            </a:lvl6pPr>
            <a:lvl7pPr marL="9765792" indent="0">
              <a:buNone/>
              <a:defRPr sz="7120"/>
            </a:lvl7pPr>
            <a:lvl8pPr marL="11393424" indent="0">
              <a:buNone/>
              <a:defRPr sz="7120"/>
            </a:lvl8pPr>
            <a:lvl9pPr marL="13021056" indent="0">
              <a:buNone/>
              <a:defRPr sz="71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8089" y="7324249"/>
            <a:ext cx="14038291" cy="13569077"/>
          </a:xfrm>
        </p:spPr>
        <p:txBody>
          <a:bodyPr/>
          <a:lstStyle>
            <a:lvl1pPr marL="0" indent="0">
              <a:buNone/>
              <a:defRPr sz="5696"/>
            </a:lvl1pPr>
            <a:lvl2pPr marL="1627632" indent="0">
              <a:buNone/>
              <a:defRPr sz="4984"/>
            </a:lvl2pPr>
            <a:lvl3pPr marL="3255264" indent="0">
              <a:buNone/>
              <a:defRPr sz="4272"/>
            </a:lvl3pPr>
            <a:lvl4pPr marL="4882896" indent="0">
              <a:buNone/>
              <a:defRPr sz="3560"/>
            </a:lvl4pPr>
            <a:lvl5pPr marL="6510528" indent="0">
              <a:buNone/>
              <a:defRPr sz="3560"/>
            </a:lvl5pPr>
            <a:lvl6pPr marL="8138160" indent="0">
              <a:buNone/>
              <a:defRPr sz="3560"/>
            </a:lvl6pPr>
            <a:lvl7pPr marL="9765792" indent="0">
              <a:buNone/>
              <a:defRPr sz="3560"/>
            </a:lvl7pPr>
            <a:lvl8pPr marL="11393424" indent="0">
              <a:buNone/>
              <a:defRPr sz="3560"/>
            </a:lvl8pPr>
            <a:lvl9pPr marL="13021056" indent="0">
              <a:buNone/>
              <a:defRPr sz="35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2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2418" y="1299830"/>
            <a:ext cx="37541240" cy="471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2418" y="6499141"/>
            <a:ext cx="37541240" cy="1549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2418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BFE5-32FC-43EE-B228-023E40A467C7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18013" y="22628314"/>
            <a:ext cx="14690050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40290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5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3255264" rtl="0" eaLnBrk="1" latinLnBrk="0" hangingPunct="1">
        <a:lnSpc>
          <a:spcPct val="90000"/>
        </a:lnSpc>
        <a:spcBef>
          <a:spcPct val="0"/>
        </a:spcBef>
        <a:buNone/>
        <a:defRPr sz="156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3816" indent="-813816" algn="l" defTabSz="3255264" rtl="0" eaLnBrk="1" latinLnBrk="0" hangingPunct="1">
        <a:lnSpc>
          <a:spcPct val="90000"/>
        </a:lnSpc>
        <a:spcBef>
          <a:spcPts val="3560"/>
        </a:spcBef>
        <a:buFont typeface="Arial" panose="020B0604020202020204" pitchFamily="34" charset="0"/>
        <a:buChar char="•"/>
        <a:defRPr sz="9968" kern="1200">
          <a:solidFill>
            <a:schemeClr val="tx1"/>
          </a:solidFill>
          <a:latin typeface="+mn-lt"/>
          <a:ea typeface="+mn-ea"/>
          <a:cs typeface="+mn-cs"/>
        </a:defRPr>
      </a:lvl1pPr>
      <a:lvl2pPr marL="2441448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8544" kern="1200">
          <a:solidFill>
            <a:schemeClr val="tx1"/>
          </a:solidFill>
          <a:latin typeface="+mn-lt"/>
          <a:ea typeface="+mn-ea"/>
          <a:cs typeface="+mn-cs"/>
        </a:defRPr>
      </a:lvl2pPr>
      <a:lvl3pPr marL="4069080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7120" kern="1200">
          <a:solidFill>
            <a:schemeClr val="tx1"/>
          </a:solidFill>
          <a:latin typeface="+mn-lt"/>
          <a:ea typeface="+mn-ea"/>
          <a:cs typeface="+mn-cs"/>
        </a:defRPr>
      </a:lvl3pPr>
      <a:lvl4pPr marL="5696712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7324344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951976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10579608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2207240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834872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1pPr>
      <a:lvl2pPr marL="1627632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2pPr>
      <a:lvl3pPr marL="3255264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3pPr>
      <a:lvl4pPr marL="4882896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6510528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138160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9765792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1393424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021056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59"/>
          <p:cNvSpPr txBox="1">
            <a:spLocks noChangeArrowheads="1"/>
          </p:cNvSpPr>
          <p:nvPr/>
        </p:nvSpPr>
        <p:spPr bwMode="auto">
          <a:xfrm>
            <a:off x="5331384" y="3211972"/>
            <a:ext cx="3054416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182880" rIns="182880" bIns="18288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4029542">
              <a:spcBef>
                <a:spcPct val="20000"/>
              </a:spcBef>
              <a:defRPr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Title of your abstraction (Times New Roman - 60) 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634608" y="6100855"/>
            <a:ext cx="5359399" cy="1342668"/>
          </a:xfrm>
          <a:prstGeom prst="roundRect">
            <a:avLst>
              <a:gd name="adj" fmla="val 7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4320" tIns="274320" rIns="274320" bIns="274320" anchor="ctr">
            <a:spAutoFit/>
          </a:bodyPr>
          <a:lstStyle/>
          <a:p>
            <a:pPr rtl="1">
              <a:defRPr/>
            </a:pPr>
            <a:r>
              <a:rPr lang="en-US" sz="4800" dirty="0">
                <a:solidFill>
                  <a:schemeClr val="tx1"/>
                </a:solidFill>
                <a:cs typeface="+mj-cs"/>
              </a:rPr>
              <a:t>Code:ISRC2024- </a:t>
            </a:r>
            <a:endParaRPr lang="fa-IR" sz="4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5725" y="3540979"/>
            <a:ext cx="3551483" cy="3983503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5400" dirty="0">
                <a:solidFill>
                  <a:schemeClr val="accent1"/>
                </a:solidFill>
                <a:cs typeface="+mj-cs"/>
              </a:rPr>
              <a:t>Author’s</a:t>
            </a:r>
            <a:r>
              <a:rPr lang="fa-IR" sz="5400" dirty="0">
                <a:solidFill>
                  <a:schemeClr val="accent1"/>
                </a:solidFill>
                <a:cs typeface="+mj-cs"/>
              </a:rPr>
              <a:t> </a:t>
            </a:r>
            <a:r>
              <a:rPr lang="en-US" sz="5400" dirty="0">
                <a:solidFill>
                  <a:schemeClr val="accent1"/>
                </a:solidFill>
                <a:cs typeface="+mj-cs"/>
              </a:rPr>
              <a:t>photo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8EA72C5-B010-5AA4-2A45-231ADF216CE9}"/>
              </a:ext>
            </a:extLst>
          </p:cNvPr>
          <p:cNvSpPr txBox="1"/>
          <p:nvPr/>
        </p:nvSpPr>
        <p:spPr>
          <a:xfrm>
            <a:off x="2315467" y="4813740"/>
            <a:ext cx="36576000" cy="17974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0001"/>
                </a:solidFill>
                <a:latin typeface="Times New Roman" panose="02020603050405020304" pitchFamily="18" charset="0"/>
                <a:ea typeface="Open Sauce Bold"/>
                <a:cs typeface="+mj-cs"/>
                <a:sym typeface="Open Sauce Bold"/>
              </a:rPr>
              <a:t>First Author (1), Second Author, Third Author (Times New Roman 40)</a:t>
            </a:r>
          </a:p>
          <a:p>
            <a:pPr algn="ctr"/>
            <a:r>
              <a:rPr lang="en-US" sz="3200" dirty="0" err="1">
                <a:solidFill>
                  <a:srgbClr val="000001"/>
                </a:solidFill>
                <a:latin typeface="Times New Roman" panose="02020603050405020304" pitchFamily="18" charset="0"/>
                <a:ea typeface="Open Sauce"/>
                <a:cs typeface="+mj-cs"/>
                <a:sym typeface="Open Sauce"/>
              </a:rPr>
              <a:t>Affeliations</a:t>
            </a:r>
            <a:r>
              <a:rPr lang="en-US" sz="3200" dirty="0">
                <a:solidFill>
                  <a:srgbClr val="000001"/>
                </a:solidFill>
                <a:latin typeface="Times New Roman" panose="02020603050405020304" pitchFamily="18" charset="0"/>
                <a:ea typeface="Open Sauce"/>
                <a:cs typeface="+mj-cs"/>
                <a:sym typeface="Open Sauce"/>
              </a:rPr>
              <a:t>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Times New Roman -32)</a:t>
            </a:r>
            <a:r>
              <a:rPr lang="en-US" sz="3200" dirty="0">
                <a:solidFill>
                  <a:srgbClr val="000001"/>
                </a:solidFill>
                <a:latin typeface="Times New Roman" panose="02020603050405020304" pitchFamily="18" charset="0"/>
                <a:ea typeface="Open Sauce"/>
                <a:cs typeface="+mj-cs"/>
                <a:sym typeface="Open Sauce"/>
              </a:rPr>
              <a:t>.</a:t>
            </a:r>
          </a:p>
          <a:p>
            <a:pPr algn="ctr"/>
            <a:endParaRPr lang="en-US" sz="3200" dirty="0">
              <a:solidFill>
                <a:srgbClr val="235078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D7E4164-4100-EDE6-F53F-A7776241A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75" y="8360592"/>
            <a:ext cx="19819652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latin typeface="Libre Baskerville" panose="02000000000000000000" pitchFamily="2" charset="0"/>
                <a:cs typeface="+mj-cs"/>
              </a:rPr>
              <a:t>Introduction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EDAA01E-51C1-FD96-CDCB-A2CA03675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1149" y="8346934"/>
            <a:ext cx="19331183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latin typeface="Libre Baskerville" panose="02000000000000000000" pitchFamily="2" charset="0"/>
                <a:cs typeface="+mj-cs"/>
              </a:rPr>
              <a:t>Results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44B61AF4-BF97-3031-5BE2-6ACCB1641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9066" y="15457323"/>
            <a:ext cx="19331183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  <a:cs typeface="+mj-cs"/>
              </a:rPr>
              <a:t>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2CE45-04CA-497B-8448-05E951B45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467" y="3211972"/>
            <a:ext cx="3551483" cy="43125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F92069-AA98-48A6-AF99-D57AC032062E}"/>
              </a:ext>
            </a:extLst>
          </p:cNvPr>
          <p:cNvSpPr/>
          <p:nvPr/>
        </p:nvSpPr>
        <p:spPr>
          <a:xfrm>
            <a:off x="345275" y="9273919"/>
            <a:ext cx="19819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cs typeface="+mj-cs"/>
              </a:rPr>
              <a:t>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</a:t>
            </a:r>
          </a:p>
          <a:p>
            <a:pPr algn="just"/>
            <a:endParaRPr lang="en-US" dirty="0">
              <a:cs typeface="+mj-cs"/>
            </a:endParaRPr>
          </a:p>
          <a:p>
            <a:pPr algn="just"/>
            <a:endParaRPr lang="en-US" dirty="0">
              <a:cs typeface="+mj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05EEC8-1C43-42BC-A90C-BBA39F854E94}"/>
              </a:ext>
            </a:extLst>
          </p:cNvPr>
          <p:cNvSpPr/>
          <p:nvPr/>
        </p:nvSpPr>
        <p:spPr>
          <a:xfrm>
            <a:off x="345275" y="16509852"/>
            <a:ext cx="19819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cs typeface="+mj-cs"/>
              </a:rPr>
              <a:t>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</a:t>
            </a:r>
          </a:p>
          <a:p>
            <a:pPr algn="just"/>
            <a:endParaRPr lang="en-US" dirty="0">
              <a:cs typeface="+mj-cs"/>
            </a:endParaRPr>
          </a:p>
          <a:p>
            <a:pPr algn="just"/>
            <a:endParaRPr lang="en-US" dirty="0">
              <a:cs typeface="+mj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6E68AC-BAC3-4E70-99E3-761A77F964CC}"/>
              </a:ext>
            </a:extLst>
          </p:cNvPr>
          <p:cNvSpPr/>
          <p:nvPr/>
        </p:nvSpPr>
        <p:spPr>
          <a:xfrm>
            <a:off x="23361149" y="9618560"/>
            <a:ext cx="193311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cs typeface="+mj-cs"/>
              </a:rPr>
              <a:t>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</a:t>
            </a:r>
          </a:p>
          <a:p>
            <a:pPr algn="just"/>
            <a:endParaRPr lang="en-US" dirty="0">
              <a:cs typeface="+mj-cs"/>
            </a:endParaRPr>
          </a:p>
          <a:p>
            <a:pPr algn="just"/>
            <a:endParaRPr lang="en-US" dirty="0">
              <a:cs typeface="+mj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536474-1E4D-440A-AA8D-13F189AB4E1F}"/>
              </a:ext>
            </a:extLst>
          </p:cNvPr>
          <p:cNvSpPr/>
          <p:nvPr/>
        </p:nvSpPr>
        <p:spPr>
          <a:xfrm>
            <a:off x="23489066" y="16489412"/>
            <a:ext cx="193311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cs typeface="+mj-cs"/>
              </a:rPr>
              <a:t>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</a:t>
            </a:r>
          </a:p>
          <a:p>
            <a:pPr algn="just"/>
            <a:endParaRPr lang="en-US" dirty="0">
              <a:cs typeface="+mj-cs"/>
            </a:endParaRPr>
          </a:p>
          <a:p>
            <a:pPr algn="just"/>
            <a:endParaRPr lang="en-US" dirty="0">
              <a:cs typeface="+mj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4516340C-AD1C-44DC-AD5E-9E39E9012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75" y="15453806"/>
            <a:ext cx="19819652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  <a:cs typeface="+mj-cs"/>
              </a:rPr>
              <a:t>Materials</a:t>
            </a:r>
            <a:endParaRPr lang="en-US" sz="3600" b="1" dirty="0">
              <a:solidFill>
                <a:schemeClr val="bg1"/>
              </a:solidFill>
              <a:latin typeface="Libre Baskerville" panose="02000000000000000000" pitchFamily="2" charset="0"/>
              <a:cs typeface="+mj-cs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3B7C12FB-ED59-4489-992A-B50D8D4BB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25" y="22297255"/>
            <a:ext cx="2755925" cy="1380893"/>
          </a:xfrm>
          <a:prstGeom prst="rect">
            <a:avLst/>
          </a:prstGeom>
          <a:solidFill>
            <a:srgbClr val="2E307A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4400" b="1" dirty="0">
                <a:solidFill>
                  <a:schemeClr val="bg1"/>
                </a:solidFill>
                <a:latin typeface="Libre Baskerville" panose="02000000000000000000" pitchFamily="2" charset="0"/>
                <a:cs typeface="+mj-cs"/>
              </a:rPr>
              <a:t>Keywords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B6D662-057F-432E-9A90-A963F3BD870F}"/>
              </a:ext>
            </a:extLst>
          </p:cNvPr>
          <p:cNvSpPr/>
          <p:nvPr/>
        </p:nvSpPr>
        <p:spPr>
          <a:xfrm>
            <a:off x="3676394" y="22767395"/>
            <a:ext cx="38766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pellentesque id </a:t>
            </a:r>
            <a:r>
              <a:rPr lang="en-US" sz="2000" dirty="0" err="1"/>
              <a:t>nibh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 id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Sapien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et </a:t>
            </a:r>
            <a:r>
              <a:rPr lang="en-US" sz="2000" dirty="0" err="1"/>
              <a:t>molestie</a:t>
            </a:r>
            <a:r>
              <a:rPr lang="en-US" sz="2000" dirty="0"/>
              <a:t> ac </a:t>
            </a:r>
            <a:r>
              <a:rPr lang="en-US" sz="2000" dirty="0" err="1"/>
              <a:t>feugiat</a:t>
            </a:r>
            <a:r>
              <a:rPr lang="en-US" sz="2000" dirty="0"/>
              <a:t> sed </a:t>
            </a:r>
            <a:r>
              <a:rPr lang="en-US" sz="2000" dirty="0" err="1"/>
              <a:t>lectus</a:t>
            </a:r>
            <a:r>
              <a:rPr lang="en-US" sz="2000" dirty="0"/>
              <a:t> vestibulum </a:t>
            </a:r>
            <a:r>
              <a:rPr lang="en-US" sz="2000" dirty="0" err="1"/>
              <a:t>Ullamcorper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sed </a:t>
            </a:r>
            <a:r>
              <a:rPr lang="en-US" sz="2000" dirty="0" err="1"/>
              <a:t>ullamcorper</a:t>
            </a:r>
            <a:r>
              <a:rPr lang="en-US" sz="2000" dirty="0"/>
              <a:t>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ornare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 et </a:t>
            </a:r>
            <a:r>
              <a:rPr lang="en-US" sz="2000" dirty="0" err="1"/>
              <a:t>netus</a:t>
            </a:r>
            <a:r>
              <a:rPr lang="en-US" sz="2000" dirty="0"/>
              <a:t> Mattis pellentesque id </a:t>
            </a:r>
            <a:r>
              <a:rPr lang="en-US" sz="2000" dirty="0" err="1"/>
              <a:t>nibh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 id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Sapien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et </a:t>
            </a:r>
            <a:r>
              <a:rPr lang="en-US" sz="2000" dirty="0" err="1"/>
              <a:t>molestie</a:t>
            </a:r>
            <a:r>
              <a:rPr lang="en-US" sz="2000" dirty="0"/>
              <a:t> ac </a:t>
            </a:r>
            <a:r>
              <a:rPr lang="en-US" sz="2000" dirty="0" err="1"/>
              <a:t>feugiat</a:t>
            </a:r>
            <a:r>
              <a:rPr lang="en-US" sz="2000" dirty="0"/>
              <a:t> sed </a:t>
            </a:r>
            <a:r>
              <a:rPr lang="en-US" sz="2000" dirty="0" err="1"/>
              <a:t>lectus</a:t>
            </a:r>
            <a:r>
              <a:rPr lang="en-US" sz="2000" dirty="0"/>
              <a:t> vestibulum</a:t>
            </a:r>
          </a:p>
        </p:txBody>
      </p:sp>
    </p:spTree>
    <p:extLst>
      <p:ext uri="{BB962C8B-B14F-4D97-AF65-F5344CB8AC3E}">
        <p14:creationId xmlns:p14="http://schemas.microsoft.com/office/powerpoint/2010/main" val="231505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25E56F-3754-4C66-AF4B-04F9CE3A6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43519725" cy="4391025"/>
          </a:xfrm>
          <a:prstGeom prst="rect">
            <a:avLst/>
          </a:prstGeom>
        </p:spPr>
      </p:pic>
      <p:sp>
        <p:nvSpPr>
          <p:cNvPr id="42" name="Text Box 1059">
            <a:extLst>
              <a:ext uri="{FF2B5EF4-FFF2-40B4-BE49-F238E27FC236}">
                <a16:creationId xmlns:a16="http://schemas.microsoft.com/office/drawing/2014/main" id="{7D6D6617-0908-4127-A33D-821EC4233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384" y="3211972"/>
            <a:ext cx="3054416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182880" rIns="182880" bIns="18288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4029542">
              <a:spcBef>
                <a:spcPct val="20000"/>
              </a:spcBef>
              <a:defRPr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Title of your abstraction (Times New Roman - 60)  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B15D84C1-7B4D-45CF-9023-02B3ACA3C24F}"/>
              </a:ext>
            </a:extLst>
          </p:cNvPr>
          <p:cNvSpPr txBox="1"/>
          <p:nvPr/>
        </p:nvSpPr>
        <p:spPr>
          <a:xfrm>
            <a:off x="2315467" y="4813740"/>
            <a:ext cx="36576000" cy="17974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0001"/>
                </a:solidFill>
                <a:latin typeface="Times New Roman" panose="02020603050405020304" pitchFamily="18" charset="0"/>
                <a:ea typeface="Open Sauce Bold"/>
                <a:cs typeface="+mj-cs"/>
                <a:sym typeface="Open Sauce Bold"/>
              </a:rPr>
              <a:t>First Author (1), Second Author, Third Author (Times New Roman 40)</a:t>
            </a:r>
          </a:p>
          <a:p>
            <a:pPr algn="ctr"/>
            <a:r>
              <a:rPr lang="en-US" sz="3200" dirty="0" err="1">
                <a:solidFill>
                  <a:srgbClr val="000001"/>
                </a:solidFill>
                <a:latin typeface="Times New Roman" panose="02020603050405020304" pitchFamily="18" charset="0"/>
                <a:ea typeface="Open Sauce"/>
                <a:cs typeface="+mj-cs"/>
                <a:sym typeface="Open Sauce"/>
              </a:rPr>
              <a:t>Affeliations</a:t>
            </a:r>
            <a:r>
              <a:rPr lang="en-US" sz="3200" dirty="0">
                <a:solidFill>
                  <a:srgbClr val="000001"/>
                </a:solidFill>
                <a:latin typeface="Times New Roman" panose="02020603050405020304" pitchFamily="18" charset="0"/>
                <a:ea typeface="Open Sauce"/>
                <a:cs typeface="+mj-cs"/>
                <a:sym typeface="Open Sauce"/>
              </a:rPr>
              <a:t>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+mj-cs"/>
              </a:rPr>
              <a:t>Times New Roman -32)</a:t>
            </a:r>
            <a:r>
              <a:rPr lang="en-US" sz="3200" dirty="0">
                <a:solidFill>
                  <a:srgbClr val="000001"/>
                </a:solidFill>
                <a:latin typeface="Times New Roman" panose="02020603050405020304" pitchFamily="18" charset="0"/>
                <a:ea typeface="Open Sauce"/>
                <a:cs typeface="+mj-cs"/>
                <a:sym typeface="Open Sauce"/>
              </a:rPr>
              <a:t>.</a:t>
            </a:r>
          </a:p>
          <a:p>
            <a:pPr algn="ctr"/>
            <a:endParaRPr lang="en-US" sz="3200" dirty="0">
              <a:solidFill>
                <a:srgbClr val="235078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AF3F6F6-7CC8-4B78-A310-515480BFE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467" y="3211972"/>
            <a:ext cx="3551483" cy="4312510"/>
          </a:xfrm>
          <a:prstGeom prst="rect">
            <a:avLst/>
          </a:prstGeom>
        </p:spPr>
      </p:pic>
      <p:sp>
        <p:nvSpPr>
          <p:cNvPr id="71" name="AutoShape 4">
            <a:extLst>
              <a:ext uri="{FF2B5EF4-FFF2-40B4-BE49-F238E27FC236}">
                <a16:creationId xmlns:a16="http://schemas.microsoft.com/office/drawing/2014/main" id="{DBD5AE3E-3F5D-4D67-A6C5-3CEA2E968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08" y="6100855"/>
            <a:ext cx="5359399" cy="1342668"/>
          </a:xfrm>
          <a:prstGeom prst="roundRect">
            <a:avLst>
              <a:gd name="adj" fmla="val 7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4320" tIns="274320" rIns="274320" bIns="274320" anchor="ctr">
            <a:spAutoFit/>
          </a:bodyPr>
          <a:lstStyle/>
          <a:p>
            <a:pPr rtl="1">
              <a:defRPr/>
            </a:pPr>
            <a:r>
              <a:rPr lang="en-US" sz="4800" dirty="0">
                <a:solidFill>
                  <a:schemeClr val="tx1"/>
                </a:solidFill>
                <a:cs typeface="+mj-cs"/>
              </a:rPr>
              <a:t>Code:ISRC2024- </a:t>
            </a:r>
            <a:endParaRPr lang="fa-IR" sz="4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2" name="Rounded Rectangle 9">
            <a:extLst>
              <a:ext uri="{FF2B5EF4-FFF2-40B4-BE49-F238E27FC236}">
                <a16:creationId xmlns:a16="http://schemas.microsoft.com/office/drawing/2014/main" id="{41F9F40B-8F90-4523-9593-BC63B821119C}"/>
              </a:ext>
            </a:extLst>
          </p:cNvPr>
          <p:cNvSpPr/>
          <p:nvPr/>
        </p:nvSpPr>
        <p:spPr>
          <a:xfrm>
            <a:off x="505725" y="3540979"/>
            <a:ext cx="3551483" cy="3983503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5400" dirty="0">
                <a:solidFill>
                  <a:schemeClr val="accent1"/>
                </a:solidFill>
                <a:cs typeface="+mj-cs"/>
              </a:rPr>
              <a:t>Author’s</a:t>
            </a:r>
            <a:r>
              <a:rPr lang="fa-IR" sz="5400" dirty="0">
                <a:solidFill>
                  <a:schemeClr val="accent1"/>
                </a:solidFill>
                <a:cs typeface="+mj-cs"/>
              </a:rPr>
              <a:t> </a:t>
            </a:r>
            <a:r>
              <a:rPr lang="en-US" sz="5400" dirty="0">
                <a:solidFill>
                  <a:schemeClr val="accent1"/>
                </a:solidFill>
                <a:cs typeface="+mj-cs"/>
              </a:rPr>
              <a:t>photo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5F320BF-B0A3-4F0C-BA74-D7818E9B9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75" y="8360592"/>
            <a:ext cx="19819652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latin typeface="Libre Baskerville" panose="02000000000000000000" pitchFamily="2" charset="0"/>
                <a:cs typeface="+mj-cs"/>
              </a:rPr>
              <a:t>Introduction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F5555314-3106-4B65-8FF1-3DCBDDA7B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1149" y="8346934"/>
            <a:ext cx="19331183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latin typeface="Libre Baskerville" panose="02000000000000000000" pitchFamily="2" charset="0"/>
                <a:cs typeface="+mj-cs"/>
              </a:rPr>
              <a:t>Results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6D99A979-F542-411B-A89A-86F83CE1C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9066" y="15457323"/>
            <a:ext cx="19331183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  <a:cs typeface="+mj-cs"/>
              </a:rPr>
              <a:t>Conclusion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CD7E7C-D767-4E1E-B327-C275D1ED0994}"/>
              </a:ext>
            </a:extLst>
          </p:cNvPr>
          <p:cNvSpPr/>
          <p:nvPr/>
        </p:nvSpPr>
        <p:spPr>
          <a:xfrm>
            <a:off x="345275" y="9273919"/>
            <a:ext cx="19819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cs typeface="+mj-cs"/>
              </a:rPr>
              <a:t>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</a:t>
            </a:r>
          </a:p>
          <a:p>
            <a:pPr algn="just"/>
            <a:endParaRPr lang="en-US" dirty="0">
              <a:cs typeface="+mj-cs"/>
            </a:endParaRPr>
          </a:p>
          <a:p>
            <a:pPr algn="just"/>
            <a:endParaRPr lang="en-US" dirty="0"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50E7BE-62E8-4710-B736-408912061D48}"/>
              </a:ext>
            </a:extLst>
          </p:cNvPr>
          <p:cNvSpPr/>
          <p:nvPr/>
        </p:nvSpPr>
        <p:spPr>
          <a:xfrm>
            <a:off x="345275" y="16509852"/>
            <a:ext cx="19819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cs typeface="+mj-cs"/>
              </a:rPr>
              <a:t>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</a:t>
            </a:r>
          </a:p>
          <a:p>
            <a:pPr algn="just"/>
            <a:endParaRPr lang="en-US" dirty="0">
              <a:cs typeface="+mj-cs"/>
            </a:endParaRPr>
          </a:p>
          <a:p>
            <a:pPr algn="just"/>
            <a:endParaRPr lang="en-US" dirty="0"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80EB11-EB32-4764-B731-FEA4F9D9109F}"/>
              </a:ext>
            </a:extLst>
          </p:cNvPr>
          <p:cNvSpPr/>
          <p:nvPr/>
        </p:nvSpPr>
        <p:spPr>
          <a:xfrm>
            <a:off x="23361149" y="9618560"/>
            <a:ext cx="193311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cs typeface="+mj-cs"/>
              </a:rPr>
              <a:t>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</a:t>
            </a:r>
          </a:p>
          <a:p>
            <a:pPr algn="just"/>
            <a:endParaRPr lang="en-US" dirty="0">
              <a:cs typeface="+mj-cs"/>
            </a:endParaRPr>
          </a:p>
          <a:p>
            <a:pPr algn="just"/>
            <a:endParaRPr lang="en-US" dirty="0"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4C195D-CB54-46F6-9736-36E63C34CEC2}"/>
              </a:ext>
            </a:extLst>
          </p:cNvPr>
          <p:cNvSpPr/>
          <p:nvPr/>
        </p:nvSpPr>
        <p:spPr>
          <a:xfrm>
            <a:off x="23489066" y="16489412"/>
            <a:ext cx="193311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cs typeface="+mj-cs"/>
              </a:rPr>
              <a:t>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vestibulum. Lorem ipsum dolor sit </a:t>
            </a:r>
            <a:r>
              <a:rPr lang="en-US" dirty="0" err="1">
                <a:cs typeface="+mj-cs"/>
              </a:rPr>
              <a:t>amet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cs typeface="+mj-cs"/>
              </a:rPr>
              <a:t>consectetur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adipiscing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, sed do </a:t>
            </a:r>
            <a:r>
              <a:rPr lang="en-US" dirty="0" err="1">
                <a:cs typeface="+mj-cs"/>
              </a:rPr>
              <a:t>eiusmod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tempor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incididunt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ut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labore</a:t>
            </a:r>
            <a:r>
              <a:rPr lang="en-US" dirty="0">
                <a:cs typeface="+mj-cs"/>
              </a:rPr>
              <a:t> et dolore magna </a:t>
            </a:r>
            <a:r>
              <a:rPr lang="en-US" dirty="0" err="1">
                <a:cs typeface="+mj-cs"/>
              </a:rPr>
              <a:t>aliqua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purus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viverra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accumsan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nisl</a:t>
            </a:r>
            <a:r>
              <a:rPr lang="en-US" dirty="0">
                <a:cs typeface="+mj-cs"/>
              </a:rPr>
              <a:t> nisi </a:t>
            </a:r>
            <a:r>
              <a:rPr lang="en-US" dirty="0" err="1">
                <a:cs typeface="+mj-cs"/>
              </a:rPr>
              <a:t>Arcu</a:t>
            </a:r>
            <a:r>
              <a:rPr lang="en-US" dirty="0">
                <a:cs typeface="+mj-cs"/>
              </a:rPr>
              <a:t> cursus vitae </a:t>
            </a:r>
            <a:r>
              <a:rPr lang="en-US" dirty="0" err="1">
                <a:cs typeface="+mj-cs"/>
              </a:rPr>
              <a:t>congue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mauris</a:t>
            </a:r>
            <a:r>
              <a:rPr lang="en-US" dirty="0">
                <a:cs typeface="+mj-cs"/>
              </a:rPr>
              <a:t> rhoncus </a:t>
            </a:r>
            <a:r>
              <a:rPr lang="en-US" dirty="0" err="1">
                <a:cs typeface="+mj-cs"/>
              </a:rPr>
              <a:t>aenean</a:t>
            </a:r>
            <a:r>
              <a:rPr lang="en-US" dirty="0">
                <a:cs typeface="+mj-cs"/>
              </a:rPr>
              <a:t> vel </a:t>
            </a:r>
            <a:r>
              <a:rPr lang="en-US" dirty="0" err="1">
                <a:cs typeface="+mj-cs"/>
              </a:rPr>
              <a:t>elit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scelerisque</a:t>
            </a:r>
            <a:r>
              <a:rPr lang="en-US" dirty="0">
                <a:cs typeface="+mj-cs"/>
              </a:rPr>
              <a:t> In </a:t>
            </a:r>
            <a:r>
              <a:rPr lang="en-US" dirty="0" err="1">
                <a:cs typeface="+mj-cs"/>
              </a:rPr>
              <a:t>egestas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erat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imperdiet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euismod</a:t>
            </a:r>
            <a:r>
              <a:rPr lang="en-US" dirty="0">
                <a:cs typeface="+mj-cs"/>
              </a:rPr>
              <a:t> nisi porta lorem </a:t>
            </a:r>
            <a:r>
              <a:rPr lang="en-US" dirty="0" err="1">
                <a:cs typeface="+mj-cs"/>
              </a:rPr>
              <a:t>mollis</a:t>
            </a:r>
            <a:r>
              <a:rPr lang="en-US" dirty="0">
                <a:cs typeface="+mj-cs"/>
              </a:rPr>
              <a:t> Morbi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velit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ullamcorper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morbi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tincidunt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ornare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massa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eget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tristique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senectus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netus</a:t>
            </a:r>
            <a:r>
              <a:rPr lang="en-US" dirty="0">
                <a:cs typeface="+mj-cs"/>
              </a:rPr>
              <a:t> Mattis pellentesque id </a:t>
            </a:r>
            <a:r>
              <a:rPr lang="en-US" dirty="0" err="1">
                <a:cs typeface="+mj-cs"/>
              </a:rPr>
              <a:t>nibh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tortor</a:t>
            </a:r>
            <a:r>
              <a:rPr lang="en-US" dirty="0">
                <a:cs typeface="+mj-cs"/>
              </a:rPr>
              <a:t> id </a:t>
            </a:r>
            <a:r>
              <a:rPr lang="en-US" dirty="0" err="1">
                <a:cs typeface="+mj-cs"/>
              </a:rPr>
              <a:t>aliquet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proin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Sapien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faucibus</a:t>
            </a:r>
            <a:r>
              <a:rPr lang="en-US" dirty="0">
                <a:cs typeface="+mj-cs"/>
              </a:rPr>
              <a:t> et </a:t>
            </a:r>
            <a:r>
              <a:rPr lang="en-US" dirty="0" err="1">
                <a:cs typeface="+mj-cs"/>
              </a:rPr>
              <a:t>molestie</a:t>
            </a:r>
            <a:r>
              <a:rPr lang="en-US" dirty="0">
                <a:cs typeface="+mj-cs"/>
              </a:rPr>
              <a:t> ac </a:t>
            </a:r>
            <a:r>
              <a:rPr lang="en-US" dirty="0" err="1">
                <a:cs typeface="+mj-cs"/>
              </a:rPr>
              <a:t>feugiat</a:t>
            </a:r>
            <a:r>
              <a:rPr lang="en-US" dirty="0">
                <a:cs typeface="+mj-cs"/>
              </a:rPr>
              <a:t> sed </a:t>
            </a:r>
            <a:r>
              <a:rPr lang="en-US" dirty="0" err="1">
                <a:cs typeface="+mj-cs"/>
              </a:rPr>
              <a:t>lectus</a:t>
            </a:r>
            <a:r>
              <a:rPr lang="en-US" dirty="0">
                <a:cs typeface="+mj-cs"/>
              </a:rPr>
              <a:t> vestibulum</a:t>
            </a:r>
          </a:p>
          <a:p>
            <a:pPr algn="just"/>
            <a:endParaRPr lang="en-US" dirty="0">
              <a:cs typeface="+mj-cs"/>
            </a:endParaRPr>
          </a:p>
          <a:p>
            <a:pPr algn="just"/>
            <a:endParaRPr lang="en-US" dirty="0">
              <a:cs typeface="+mj-cs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5412B2A1-FAC4-4540-9FA7-753EC00B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75" y="15453806"/>
            <a:ext cx="19819652" cy="873301"/>
          </a:xfrm>
          <a:prstGeom prst="rect">
            <a:avLst/>
          </a:prstGeom>
          <a:solidFill>
            <a:srgbClr val="2E307A"/>
          </a:solidFill>
          <a:ln w="12700">
            <a:solidFill>
              <a:srgbClr val="2E307A"/>
            </a:solidFill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latin typeface="Libre Baskerville" panose="02000000000000000000" pitchFamily="2" charset="0"/>
                <a:cs typeface="+mj-cs"/>
              </a:rPr>
              <a:t>Materials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E9875D1-D683-4409-8B31-09BFCEB38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25" y="22297255"/>
            <a:ext cx="2755925" cy="1380893"/>
          </a:xfrm>
          <a:prstGeom prst="rect">
            <a:avLst/>
          </a:prstGeom>
          <a:solidFill>
            <a:srgbClr val="2E307A"/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4400" b="1" dirty="0">
                <a:solidFill>
                  <a:schemeClr val="bg1"/>
                </a:solidFill>
                <a:latin typeface="Libre Baskerville" panose="02000000000000000000" pitchFamily="2" charset="0"/>
                <a:cs typeface="+mj-cs"/>
              </a:rPr>
              <a:t>Keywords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2E8297-E3E0-4A8D-BE18-7694120C0A40}"/>
              </a:ext>
            </a:extLst>
          </p:cNvPr>
          <p:cNvSpPr/>
          <p:nvPr/>
        </p:nvSpPr>
        <p:spPr>
          <a:xfrm>
            <a:off x="3676394" y="22767395"/>
            <a:ext cx="38766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pellentesque id </a:t>
            </a:r>
            <a:r>
              <a:rPr lang="en-US" sz="2000" dirty="0" err="1"/>
              <a:t>nibh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 id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Sapien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et </a:t>
            </a:r>
            <a:r>
              <a:rPr lang="en-US" sz="2000" dirty="0" err="1"/>
              <a:t>molestie</a:t>
            </a:r>
            <a:r>
              <a:rPr lang="en-US" sz="2000" dirty="0"/>
              <a:t> ac </a:t>
            </a:r>
            <a:r>
              <a:rPr lang="en-US" sz="2000" dirty="0" err="1"/>
              <a:t>feugiat</a:t>
            </a:r>
            <a:r>
              <a:rPr lang="en-US" sz="2000" dirty="0"/>
              <a:t> sed </a:t>
            </a:r>
            <a:r>
              <a:rPr lang="en-US" sz="2000" dirty="0" err="1"/>
              <a:t>lectus</a:t>
            </a:r>
            <a:r>
              <a:rPr lang="en-US" sz="2000" dirty="0"/>
              <a:t> vestibulum </a:t>
            </a:r>
            <a:r>
              <a:rPr lang="en-US" sz="2000" dirty="0" err="1"/>
              <a:t>Ullamcorper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sed </a:t>
            </a:r>
            <a:r>
              <a:rPr lang="en-US" sz="2000" dirty="0" err="1"/>
              <a:t>ullamcorper</a:t>
            </a:r>
            <a:r>
              <a:rPr lang="en-US" sz="2000" dirty="0"/>
              <a:t>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ornare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 et </a:t>
            </a:r>
            <a:r>
              <a:rPr lang="en-US" sz="2000" dirty="0" err="1"/>
              <a:t>netus</a:t>
            </a:r>
            <a:r>
              <a:rPr lang="en-US" sz="2000" dirty="0"/>
              <a:t> Mattis pellentesque id </a:t>
            </a:r>
            <a:r>
              <a:rPr lang="en-US" sz="2000" dirty="0" err="1"/>
              <a:t>nibh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 id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Sapien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et </a:t>
            </a:r>
            <a:r>
              <a:rPr lang="en-US" sz="2000" dirty="0" err="1"/>
              <a:t>molestie</a:t>
            </a:r>
            <a:r>
              <a:rPr lang="en-US" sz="2000" dirty="0"/>
              <a:t> ac </a:t>
            </a:r>
            <a:r>
              <a:rPr lang="en-US" sz="2000" dirty="0" err="1"/>
              <a:t>feugiat</a:t>
            </a:r>
            <a:r>
              <a:rPr lang="en-US" sz="2000" dirty="0"/>
              <a:t> sed </a:t>
            </a:r>
            <a:r>
              <a:rPr lang="en-US" sz="2000" dirty="0" err="1"/>
              <a:t>lectus</a:t>
            </a:r>
            <a:r>
              <a:rPr lang="en-US" sz="2000" dirty="0"/>
              <a:t> vestibulum</a:t>
            </a:r>
          </a:p>
        </p:txBody>
      </p:sp>
    </p:spTree>
    <p:extLst>
      <p:ext uri="{BB962C8B-B14F-4D97-AF65-F5344CB8AC3E}">
        <p14:creationId xmlns:p14="http://schemas.microsoft.com/office/powerpoint/2010/main" val="317111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1971</TotalTime>
  <Words>2652</Words>
  <Application>Microsoft Office PowerPoint</Application>
  <PresentationFormat>Custom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Libre Baskerville</vt:lpstr>
      <vt:lpstr>Times New Roman</vt:lpstr>
      <vt:lpstr>Office 2013 - 2022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GreenPoster</dc:creator>
  <cp:lastModifiedBy>lenovo</cp:lastModifiedBy>
  <cp:revision>209</cp:revision>
  <dcterms:created xsi:type="dcterms:W3CDTF">2018-04-09T07:28:08Z</dcterms:created>
  <dcterms:modified xsi:type="dcterms:W3CDTF">2025-11-27T21:18:23Z</dcterms:modified>
</cp:coreProperties>
</file>