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6" r:id="rId2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FD3B27-6EFB-41B7-9D28-1004E9DC3D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A38480-72DF-4CA3-9AC6-FD02C28E65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40C6BB35-8622-40F3-BEDB-71F018D1B442}" type="datetimeFigureOut">
              <a:rPr lang="fa-IR" smtClean="0"/>
              <a:t>05/06/1447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B17F11-E3B7-4697-AAB9-5F026F1949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016062-96AE-4860-885A-3DBCAA91BF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FE014FF6-454D-4E16-BBC3-156CB3C5457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22949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92776-41B2-4B58-83C3-30FF0D7FF5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44DFE1-8751-4499-9DA8-6604D31A3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9D8237-FDD6-48F8-A086-EF32AEB28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FFF7-A4EB-42B0-99CE-0A79719DDF16}" type="datetimeFigureOut">
              <a:rPr lang="fa-IR" smtClean="0"/>
              <a:t>05/06/1447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0A2EE-C395-42E2-8C5D-C64FB1F9B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FA8DD-62BB-48D7-89A8-755E13F0C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69436" y="6332909"/>
            <a:ext cx="422564" cy="365125"/>
          </a:xfrm>
        </p:spPr>
        <p:txBody>
          <a:bodyPr/>
          <a:lstStyle>
            <a:lvl1pPr>
              <a:defRPr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defRPr>
            </a:lvl1pPr>
          </a:lstStyle>
          <a:p>
            <a:r>
              <a:rPr lang="en-US" dirty="0"/>
              <a:t>1</a:t>
            </a:r>
            <a:endParaRPr lang="fa-I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458FD2-C608-4CF0-97A0-B174A91C92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301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2025E4-B1D3-4506-AB86-0828740047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8" y="5826733"/>
            <a:ext cx="800222" cy="8002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186615-FB99-4D4E-BCF8-7073F6348A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2213"/>
            <a:ext cx="947671" cy="98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937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F183D-F483-4891-9B31-5EE09B910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B1EA47-D431-4CFD-AB09-B4C42FD213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D002E-DD6F-4E1C-9968-836BF7BFE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FFF7-A4EB-42B0-99CE-0A79719DDF16}" type="datetimeFigureOut">
              <a:rPr lang="fa-IR" smtClean="0"/>
              <a:t>05/06/1447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26B45-E6BF-42EC-B4E7-F4FAF222B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2A3D1-72F2-462B-A5E6-95A3A18E6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98175-9D12-4790-8D4A-423A4200FC0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92828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92C323-BDED-4E49-B306-721768BAB2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43C337-BEB5-4D73-88C5-AF0E0412F9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9F9D6-75C3-43E7-B817-2AEA55F7B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FFF7-A4EB-42B0-99CE-0A79719DDF16}" type="datetimeFigureOut">
              <a:rPr lang="fa-IR" smtClean="0"/>
              <a:t>05/06/1447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A3D38-EBAC-4B78-A81C-7FAF1ABA8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D71A6-963C-4CC7-B559-E6A6705A0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98175-9D12-4790-8D4A-423A4200FC0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70065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DD725-EA32-4FF8-9E82-8F98E552B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B0DAF-C88E-434E-932D-9C87CC774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B3763-F92B-48DE-A6F1-C41627732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FFF7-A4EB-42B0-99CE-0A79719DDF16}" type="datetimeFigureOut">
              <a:rPr lang="fa-IR" smtClean="0"/>
              <a:t>05/06/1447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57D9A-4A05-4CF9-8858-8C1DD11E4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8CCBB-E7D4-481D-8114-6BF953AA8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98175-9D12-4790-8D4A-423A4200FC0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26109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E3C27-66D8-4396-8826-EF820C3E2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BD14B-6007-4531-A8C5-A63C14E17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D37586-9AC1-4699-ADA9-F4A6E7894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FFF7-A4EB-42B0-99CE-0A79719DDF16}" type="datetimeFigureOut">
              <a:rPr lang="fa-IR" smtClean="0"/>
              <a:t>05/06/1447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57D17-FAC1-4F88-988D-9F4806229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BFB94-58C3-4F44-9788-FD6B056A1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98175-9D12-4790-8D4A-423A4200FC0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2005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7AC8F-2B3A-4EDD-87CE-15826F151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856D7-B16E-46FB-A4C4-A520A60CCB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C52808-7B90-4141-8C65-590E3C3DB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B51881-A5B5-47C4-A7A0-525BC4D34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FFF7-A4EB-42B0-99CE-0A79719DDF16}" type="datetimeFigureOut">
              <a:rPr lang="fa-IR" smtClean="0"/>
              <a:t>05/06/1447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17670E-1A9B-4A59-88B5-8D30C6F12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5F91D2-ECD8-421D-9322-2BD576137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98175-9D12-4790-8D4A-423A4200FC0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40982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6235F-A880-466E-929D-3977F8FF8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143F2-C709-42D3-BB81-6EC29481A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58DA4-D4FF-418C-93CC-3059B5AE5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E87BAC-AC26-4FE7-95DD-B439008877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612291-112D-4379-90D3-C8E761D4AA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356C37-7CB4-4FB8-9FF9-81865DF76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FFF7-A4EB-42B0-99CE-0A79719DDF16}" type="datetimeFigureOut">
              <a:rPr lang="fa-IR" smtClean="0"/>
              <a:t>05/06/1447</a:t>
            </a:fld>
            <a:endParaRPr lang="fa-I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BA7290-6C62-4779-9968-DC812094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D263AB-6564-43ED-8CAB-E95B4A1E3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98175-9D12-4790-8D4A-423A4200FC0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47824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DB08D-09D0-470B-BA4D-DE2809249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850EEA-01DA-4364-BE45-4F75540A7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FFF7-A4EB-42B0-99CE-0A79719DDF16}" type="datetimeFigureOut">
              <a:rPr lang="fa-IR" smtClean="0"/>
              <a:t>05/06/1447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7A49DA-8AF0-4B80-9A4E-5EF0D43DB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456D2D-344A-40F0-A65D-AEC6253EB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98175-9D12-4790-8D4A-423A4200FC0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5274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BA91EE-A049-4AE8-90C1-A8B432E1D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FFF7-A4EB-42B0-99CE-0A79719DDF16}" type="datetimeFigureOut">
              <a:rPr lang="fa-IR" smtClean="0"/>
              <a:t>05/06/1447</a:t>
            </a:fld>
            <a:endParaRPr lang="fa-I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8CFD8C-0D0E-42E5-AB99-48BD6F765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252363-E500-4EEE-BA55-0A607BF42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98175-9D12-4790-8D4A-423A4200FC0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578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A2DB2-6103-4980-A838-F1C84F2E3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51BE5-E6C0-4B84-B9CB-7721E94AD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1D7D80-688C-4F0C-9BE7-B435735A08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F859AB-89F6-4671-A4DD-B12FF0B0A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FFF7-A4EB-42B0-99CE-0A79719DDF16}" type="datetimeFigureOut">
              <a:rPr lang="fa-IR" smtClean="0"/>
              <a:t>05/06/1447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BD0109-A9AF-4D4F-8701-8FFB13F4D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606045-6E4A-4553-8D14-D9E729127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98175-9D12-4790-8D4A-423A4200FC0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11845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AAFBC-7761-4FB3-9C8E-C9CE62C95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7A73F9-A07F-4E1F-B7CD-F1A86C6690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ED22CB-8DFF-4969-96D6-89CDFA5C5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C266C3-BEAB-45D4-93B8-46C477762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FFF7-A4EB-42B0-99CE-0A79719DDF16}" type="datetimeFigureOut">
              <a:rPr lang="fa-IR" smtClean="0"/>
              <a:t>05/06/1447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C1D3FE-B9FC-44F2-960A-9AB55E8C9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C24789-5B32-45C2-919A-0A38DD611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98175-9D12-4790-8D4A-423A4200FC0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47167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83D70-92B1-492C-B8BA-F3ACFFA7F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CCC10-4780-4629-A1C7-125EE6C94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33698-1146-4792-9C38-CD2C7B22BA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5FFF7-A4EB-42B0-99CE-0A79719DDF16}" type="datetimeFigureOut">
              <a:rPr lang="fa-IR" smtClean="0"/>
              <a:t>05/06/1447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B13FC-18E5-4E8C-ACEF-BF3AB47139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98DB2-D7FE-480B-96D5-8D41493564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98175-9D12-4790-8D4A-423A4200FC0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47010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ED407-E7C2-4A17-A087-144D30A02B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D342E1-DEAF-4A91-A183-FFA579E0F7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82097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1</cp:revision>
  <dcterms:created xsi:type="dcterms:W3CDTF">2025-11-26T06:35:44Z</dcterms:created>
  <dcterms:modified xsi:type="dcterms:W3CDTF">2025-11-26T06:38:26Z</dcterms:modified>
</cp:coreProperties>
</file>